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2_1B86FCEA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4" r:id="rId6"/>
    <p:sldId id="264" r:id="rId7"/>
    <p:sldId id="261" r:id="rId8"/>
    <p:sldId id="265" r:id="rId9"/>
    <p:sldId id="266" r:id="rId10"/>
    <p:sldId id="267" r:id="rId11"/>
    <p:sldId id="268" r:id="rId12"/>
    <p:sldId id="269" r:id="rId13"/>
    <p:sldId id="271" r:id="rId14"/>
    <p:sldId id="275" r:id="rId15"/>
    <p:sldId id="277" r:id="rId16"/>
    <p:sldId id="276" r:id="rId17"/>
  </p:sldIdLst>
  <p:sldSz cx="18288000" cy="10287000"/>
  <p:notesSz cx="6858000" cy="9144000"/>
  <p:embeddedFontLst>
    <p:embeddedFont>
      <p:font typeface="Nunito" pitchFamily="2" charset="0"/>
      <p:regular r:id="rId18"/>
      <p:bold r:id="rId19"/>
      <p:italic r:id="rId20"/>
      <p:boldItalic r:id="rId21"/>
    </p:embeddedFont>
    <p:embeddedFont>
      <p:font typeface="Nunito Bold" charset="0"/>
      <p:regular r:id="rId22"/>
      <p:bold r:id="rId23"/>
    </p:embeddedFont>
    <p:embeddedFont>
      <p:font typeface="Nunito Sans Bold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7B514B-5792-8B91-CF83-47995F5F558D}" name="TAISA CRISTINA MONTEIRO DOS SANTOS" initials="TS" userId="S::taisa.santos@fatec.sp.gov.br::4c37a08f-3779-41a9-832c-35d6a14d23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4FD"/>
    <a:srgbClr val="FFC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617C3-0034-4940-888F-22C68E3CF6C7}" v="359" dt="2024-04-19T00:52:39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21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IE NOGUEIRA" userId="1bd0e012-e057-4cfa-af5a-fa1d16c49a23" providerId="ADAL" clId="{BE145E07-07FC-4141-9806-59AD1A389C10}"/>
    <pc:docChg chg="custSel addSld modSld">
      <pc:chgData name="KATHIE NOGUEIRA" userId="1bd0e012-e057-4cfa-af5a-fa1d16c49a23" providerId="ADAL" clId="{BE145E07-07FC-4141-9806-59AD1A389C10}" dt="2024-04-06T12:24:02.728" v="13" actId="962"/>
      <pc:docMkLst>
        <pc:docMk/>
      </pc:docMkLst>
      <pc:sldChg chg="addSp delSp modSp new mod">
        <pc:chgData name="KATHIE NOGUEIRA" userId="1bd0e012-e057-4cfa-af5a-fa1d16c49a23" providerId="ADAL" clId="{BE145E07-07FC-4141-9806-59AD1A389C10}" dt="2024-04-06T12:24:02.728" v="13" actId="962"/>
        <pc:sldMkLst>
          <pc:docMk/>
          <pc:sldMk cId="3734258240" sldId="275"/>
        </pc:sldMkLst>
        <pc:picChg chg="add del mod">
          <ac:chgData name="KATHIE NOGUEIRA" userId="1bd0e012-e057-4cfa-af5a-fa1d16c49a23" providerId="ADAL" clId="{BE145E07-07FC-4141-9806-59AD1A389C10}" dt="2024-04-06T03:44:13.685" v="4" actId="478"/>
          <ac:picMkLst>
            <pc:docMk/>
            <pc:sldMk cId="3734258240" sldId="275"/>
            <ac:picMk id="3" creationId="{9D895177-8295-CBB5-10F8-53F8BA40A16C}"/>
          </ac:picMkLst>
        </pc:picChg>
        <pc:picChg chg="add mod">
          <ac:chgData name="KATHIE NOGUEIRA" userId="1bd0e012-e057-4cfa-af5a-fa1d16c49a23" providerId="ADAL" clId="{BE145E07-07FC-4141-9806-59AD1A389C10}" dt="2024-04-06T12:24:02.728" v="13" actId="962"/>
          <ac:picMkLst>
            <pc:docMk/>
            <pc:sldMk cId="3734258240" sldId="275"/>
            <ac:picMk id="3" creationId="{E1EB54CA-1AEB-0CCC-E32F-9B63132B3F2C}"/>
          </ac:picMkLst>
        </pc:picChg>
        <pc:picChg chg="add del mod">
          <ac:chgData name="KATHIE NOGUEIRA" userId="1bd0e012-e057-4cfa-af5a-fa1d16c49a23" providerId="ADAL" clId="{BE145E07-07FC-4141-9806-59AD1A389C10}" dt="2024-04-06T12:23:53.314" v="10" actId="478"/>
          <ac:picMkLst>
            <pc:docMk/>
            <pc:sldMk cId="3734258240" sldId="275"/>
            <ac:picMk id="5" creationId="{D79C7A73-0340-0777-BEE6-4DEF968B92B3}"/>
          </ac:picMkLst>
        </pc:picChg>
      </pc:sldChg>
    </pc:docChg>
  </pc:docChgLst>
  <pc:docChgLst>
    <pc:chgData name="BRUNO FELIPE DE SOUZA ARAUJO" userId="23adb6dc-25d6-4055-9312-6f71f7555742" providerId="ADAL" clId="{443617C3-0034-4940-888F-22C68E3CF6C7}"/>
    <pc:docChg chg="undo custSel addSld modSld sldOrd">
      <pc:chgData name="BRUNO FELIPE DE SOUZA ARAUJO" userId="23adb6dc-25d6-4055-9312-6f71f7555742" providerId="ADAL" clId="{443617C3-0034-4940-888F-22C68E3CF6C7}" dt="2024-04-19T00:52:42.061" v="2066" actId="167"/>
      <pc:docMkLst>
        <pc:docMk/>
      </pc:docMkLst>
      <pc:sldChg chg="addSp delSp modSp mod setBg">
        <pc:chgData name="BRUNO FELIPE DE SOUZA ARAUJO" userId="23adb6dc-25d6-4055-9312-6f71f7555742" providerId="ADAL" clId="{443617C3-0034-4940-888F-22C68E3CF6C7}" dt="2024-04-05T00:36:03.310" v="220" actId="26606"/>
        <pc:sldMkLst>
          <pc:docMk/>
          <pc:sldMk cId="0" sldId="256"/>
        </pc:sldMkLst>
        <pc:spChg chg="add del">
          <ac:chgData name="BRUNO FELIPE DE SOUZA ARAUJO" userId="23adb6dc-25d6-4055-9312-6f71f7555742" providerId="ADAL" clId="{443617C3-0034-4940-888F-22C68E3CF6C7}" dt="2024-04-05T00:34:49.466" v="205" actId="26606"/>
          <ac:spMkLst>
            <pc:docMk/>
            <pc:sldMk cId="0" sldId="256"/>
            <ac:spMk id="12" creationId="{854ECEBE-9353-406C-9313-02A517A310EF}"/>
          </ac:spMkLst>
        </pc:spChg>
        <pc:spChg chg="add del">
          <ac:chgData name="BRUNO FELIPE DE SOUZA ARAUJO" userId="23adb6dc-25d6-4055-9312-6f71f7555742" providerId="ADAL" clId="{443617C3-0034-4940-888F-22C68E3CF6C7}" dt="2024-04-05T00:34:49.466" v="205" actId="26606"/>
          <ac:spMkLst>
            <pc:docMk/>
            <pc:sldMk cId="0" sldId="256"/>
            <ac:spMk id="14" creationId="{86806086-A782-4311-A63B-1A68574D8067}"/>
          </ac:spMkLst>
        </pc:spChg>
        <pc:spChg chg="add del">
          <ac:chgData name="BRUNO FELIPE DE SOUZA ARAUJO" userId="23adb6dc-25d6-4055-9312-6f71f7555742" providerId="ADAL" clId="{443617C3-0034-4940-888F-22C68E3CF6C7}" dt="2024-04-05T00:34:49.466" v="205" actId="26606"/>
          <ac:spMkLst>
            <pc:docMk/>
            <pc:sldMk cId="0" sldId="256"/>
            <ac:spMk id="16" creationId="{CE71458B-DF80-43DF-9693-2EC3878ACAB5}"/>
          </ac:spMkLst>
        </pc:spChg>
        <pc:spChg chg="add del">
          <ac:chgData name="BRUNO FELIPE DE SOUZA ARAUJO" userId="23adb6dc-25d6-4055-9312-6f71f7555742" providerId="ADAL" clId="{443617C3-0034-4940-888F-22C68E3CF6C7}" dt="2024-04-05T00:34:49.466" v="205" actId="26606"/>
          <ac:spMkLst>
            <pc:docMk/>
            <pc:sldMk cId="0" sldId="256"/>
            <ac:spMk id="18" creationId="{DE1994AC-22D1-4B48-9EDA-BE373E704567}"/>
          </ac:spMkLst>
        </pc:spChg>
        <pc:spChg chg="add del">
          <ac:chgData name="BRUNO FELIPE DE SOUZA ARAUJO" userId="23adb6dc-25d6-4055-9312-6f71f7555742" providerId="ADAL" clId="{443617C3-0034-4940-888F-22C68E3CF6C7}" dt="2024-04-05T00:34:49.466" v="205" actId="26606"/>
          <ac:spMkLst>
            <pc:docMk/>
            <pc:sldMk cId="0" sldId="256"/>
            <ac:spMk id="20" creationId="{22220111-5018-4EB7-A38B-79BD37F7C095}"/>
          </ac:spMkLst>
        </pc:spChg>
        <pc:spChg chg="add del">
          <ac:chgData name="BRUNO FELIPE DE SOUZA ARAUJO" userId="23adb6dc-25d6-4055-9312-6f71f7555742" providerId="ADAL" clId="{443617C3-0034-4940-888F-22C68E3CF6C7}" dt="2024-04-05T00:34:52.350" v="207" actId="26606"/>
          <ac:spMkLst>
            <pc:docMk/>
            <pc:sldMk cId="0" sldId="256"/>
            <ac:spMk id="22" creationId="{E9DCA5EA-C9F1-43F7-8CD9-E7D77919EBE7}"/>
          </ac:spMkLst>
        </pc:spChg>
        <pc:spChg chg="add del">
          <ac:chgData name="BRUNO FELIPE DE SOUZA ARAUJO" userId="23adb6dc-25d6-4055-9312-6f71f7555742" providerId="ADAL" clId="{443617C3-0034-4940-888F-22C68E3CF6C7}" dt="2024-04-05T00:36:03.310" v="220" actId="26606"/>
          <ac:spMkLst>
            <pc:docMk/>
            <pc:sldMk cId="0" sldId="256"/>
            <ac:spMk id="26" creationId="{854ECEBE-9353-406C-9313-02A517A310EF}"/>
          </ac:spMkLst>
        </pc:spChg>
        <pc:spChg chg="add del">
          <ac:chgData name="BRUNO FELIPE DE SOUZA ARAUJO" userId="23adb6dc-25d6-4055-9312-6f71f7555742" providerId="ADAL" clId="{443617C3-0034-4940-888F-22C68E3CF6C7}" dt="2024-04-05T00:36:03.310" v="220" actId="26606"/>
          <ac:spMkLst>
            <pc:docMk/>
            <pc:sldMk cId="0" sldId="256"/>
            <ac:spMk id="27" creationId="{86806086-A782-4311-A63B-1A68574D8067}"/>
          </ac:spMkLst>
        </pc:spChg>
        <pc:spChg chg="add del">
          <ac:chgData name="BRUNO FELIPE DE SOUZA ARAUJO" userId="23adb6dc-25d6-4055-9312-6f71f7555742" providerId="ADAL" clId="{443617C3-0034-4940-888F-22C68E3CF6C7}" dt="2024-04-05T00:36:03.310" v="220" actId="26606"/>
          <ac:spMkLst>
            <pc:docMk/>
            <pc:sldMk cId="0" sldId="256"/>
            <ac:spMk id="28" creationId="{CE71458B-DF80-43DF-9693-2EC3878ACAB5}"/>
          </ac:spMkLst>
        </pc:spChg>
        <pc:spChg chg="add del">
          <ac:chgData name="BRUNO FELIPE DE SOUZA ARAUJO" userId="23adb6dc-25d6-4055-9312-6f71f7555742" providerId="ADAL" clId="{443617C3-0034-4940-888F-22C68E3CF6C7}" dt="2024-04-05T00:36:03.310" v="220" actId="26606"/>
          <ac:spMkLst>
            <pc:docMk/>
            <pc:sldMk cId="0" sldId="256"/>
            <ac:spMk id="29" creationId="{DE1994AC-22D1-4B48-9EDA-BE373E704567}"/>
          </ac:spMkLst>
        </pc:spChg>
        <pc:spChg chg="add del">
          <ac:chgData name="BRUNO FELIPE DE SOUZA ARAUJO" userId="23adb6dc-25d6-4055-9312-6f71f7555742" providerId="ADAL" clId="{443617C3-0034-4940-888F-22C68E3CF6C7}" dt="2024-04-05T00:36:03.310" v="220" actId="26606"/>
          <ac:spMkLst>
            <pc:docMk/>
            <pc:sldMk cId="0" sldId="256"/>
            <ac:spMk id="30" creationId="{22220111-5018-4EB7-A38B-79BD37F7C095}"/>
          </ac:spMkLst>
        </pc:spChg>
        <pc:spChg chg="add del">
          <ac:chgData name="BRUNO FELIPE DE SOUZA ARAUJO" userId="23adb6dc-25d6-4055-9312-6f71f7555742" providerId="ADAL" clId="{443617C3-0034-4940-888F-22C68E3CF6C7}" dt="2024-04-05T00:36:03.303" v="219" actId="26606"/>
          <ac:spMkLst>
            <pc:docMk/>
            <pc:sldMk cId="0" sldId="256"/>
            <ac:spMk id="32" creationId="{FABB624F-BF77-4AE1-B71D-2D681D4731B8}"/>
          </ac:spMkLst>
        </pc:spChg>
        <pc:spChg chg="add">
          <ac:chgData name="BRUNO FELIPE DE SOUZA ARAUJO" userId="23adb6dc-25d6-4055-9312-6f71f7555742" providerId="ADAL" clId="{443617C3-0034-4940-888F-22C68E3CF6C7}" dt="2024-04-05T00:36:03.310" v="220" actId="26606"/>
          <ac:spMkLst>
            <pc:docMk/>
            <pc:sldMk cId="0" sldId="256"/>
            <ac:spMk id="34" creationId="{6C2997EE-0889-44C3-AC0D-18F26AC9AAAB}"/>
          </ac:spMkLst>
        </pc:spChg>
        <pc:spChg chg="add del">
          <ac:chgData name="BRUNO FELIPE DE SOUZA ARAUJO" userId="23adb6dc-25d6-4055-9312-6f71f7555742" providerId="ADAL" clId="{443617C3-0034-4940-888F-22C68E3CF6C7}" dt="2024-04-05T00:35:46.404" v="215" actId="26606"/>
          <ac:spMkLst>
            <pc:docMk/>
            <pc:sldMk cId="0" sldId="256"/>
            <ac:spMk id="35" creationId="{6C2997EE-0889-44C3-AC0D-18F26AC9AAAB}"/>
          </ac:spMkLst>
        </pc:spChg>
        <pc:picChg chg="add mod ord">
          <ac:chgData name="BRUNO FELIPE DE SOUZA ARAUJO" userId="23adb6dc-25d6-4055-9312-6f71f7555742" providerId="ADAL" clId="{443617C3-0034-4940-888F-22C68E3CF6C7}" dt="2024-04-05T00:36:03.310" v="220" actId="26606"/>
          <ac:picMkLst>
            <pc:docMk/>
            <pc:sldMk cId="0" sldId="256"/>
            <ac:picMk id="3" creationId="{DA11EB12-BF30-09D7-6F86-1C096BB58220}"/>
          </ac:picMkLst>
        </pc:picChg>
        <pc:picChg chg="add mod">
          <ac:chgData name="BRUNO FELIPE DE SOUZA ARAUJO" userId="23adb6dc-25d6-4055-9312-6f71f7555742" providerId="ADAL" clId="{443617C3-0034-4940-888F-22C68E3CF6C7}" dt="2024-04-05T00:36:03.310" v="220" actId="26606"/>
          <ac:picMkLst>
            <pc:docMk/>
            <pc:sldMk cId="0" sldId="256"/>
            <ac:picMk id="5" creationId="{9E3BC405-7B0F-70DC-BCFB-5DC30CEF3FF8}"/>
          </ac:picMkLst>
        </pc:picChg>
        <pc:picChg chg="mod ord">
          <ac:chgData name="BRUNO FELIPE DE SOUZA ARAUJO" userId="23adb6dc-25d6-4055-9312-6f71f7555742" providerId="ADAL" clId="{443617C3-0034-4940-888F-22C68E3CF6C7}" dt="2024-04-05T00:36:03.310" v="220" actId="26606"/>
          <ac:picMkLst>
            <pc:docMk/>
            <pc:sldMk cId="0" sldId="256"/>
            <ac:picMk id="7" creationId="{BA9D77E3-BE76-390D-5109-19330C8B4A4F}"/>
          </ac:picMkLst>
        </pc:picChg>
        <pc:cxnChg chg="add del">
          <ac:chgData name="BRUNO FELIPE DE SOUZA ARAUJO" userId="23adb6dc-25d6-4055-9312-6f71f7555742" providerId="ADAL" clId="{443617C3-0034-4940-888F-22C68E3CF6C7}" dt="2024-04-05T00:34:59.030" v="209" actId="26606"/>
          <ac:cxnSpMkLst>
            <pc:docMk/>
            <pc:sldMk cId="0" sldId="256"/>
            <ac:cxnSpMk id="24" creationId="{4D56677B-C0B7-4DAC-ACAD-8054FF1B599A}"/>
          </ac:cxnSpMkLst>
        </pc:cxnChg>
      </pc:sldChg>
      <pc:sldChg chg="addSp delSp modSp mod setBg">
        <pc:chgData name="BRUNO FELIPE DE SOUZA ARAUJO" userId="23adb6dc-25d6-4055-9312-6f71f7555742" providerId="ADAL" clId="{443617C3-0034-4940-888F-22C68E3CF6C7}" dt="2024-04-17T00:05:54.083" v="1124" actId="1035"/>
        <pc:sldMkLst>
          <pc:docMk/>
          <pc:sldMk cId="0" sldId="257"/>
        </pc:sldMkLst>
        <pc:spChg chg="mod">
          <ac:chgData name="BRUNO FELIPE DE SOUZA ARAUJO" userId="23adb6dc-25d6-4055-9312-6f71f7555742" providerId="ADAL" clId="{443617C3-0034-4940-888F-22C68E3CF6C7}" dt="2024-04-05T21:06:42.647" v="236" actId="13926"/>
          <ac:spMkLst>
            <pc:docMk/>
            <pc:sldMk cId="0" sldId="257"/>
            <ac:spMk id="3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5T21:07:12.895" v="241" actId="6549"/>
          <ac:spMkLst>
            <pc:docMk/>
            <pc:sldMk cId="0" sldId="257"/>
            <ac:spMk id="14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5T00:01:10.449" v="109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5T21:06:19.993" v="234" actId="20577"/>
          <ac:spMkLst>
            <pc:docMk/>
            <pc:sldMk cId="0" sldId="257"/>
            <ac:spMk id="18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0:05:32.151" v="1108" actId="103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0:05:54.083" v="1124" actId="1035"/>
          <ac:spMkLst>
            <pc:docMk/>
            <pc:sldMk cId="0" sldId="257"/>
            <ac:spMk id="20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0:05:38.415" v="1118" actId="1035"/>
          <ac:spMkLst>
            <pc:docMk/>
            <pc:sldMk cId="0" sldId="257"/>
            <ac:spMk id="21" creationId="{00000000-0000-0000-0000-000000000000}"/>
          </ac:spMkLst>
        </pc:spChg>
        <pc:grpChg chg="mod">
          <ac:chgData name="BRUNO FELIPE DE SOUZA ARAUJO" userId="23adb6dc-25d6-4055-9312-6f71f7555742" providerId="ADAL" clId="{443617C3-0034-4940-888F-22C68E3CF6C7}" dt="2024-04-17T00:05:32.151" v="1108" actId="1036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BRUNO FELIPE DE SOUZA ARAUJO" userId="23adb6dc-25d6-4055-9312-6f71f7555742" providerId="ADAL" clId="{443617C3-0034-4940-888F-22C68E3CF6C7}" dt="2024-04-17T00:05:38.415" v="1118" actId="1035"/>
          <ac:grpSpMkLst>
            <pc:docMk/>
            <pc:sldMk cId="0" sldId="257"/>
            <ac:grpSpMk id="5" creationId="{00000000-0000-0000-0000-000000000000}"/>
          </ac:grpSpMkLst>
        </pc:grpChg>
        <pc:grpChg chg="mod">
          <ac:chgData name="BRUNO FELIPE DE SOUZA ARAUJO" userId="23adb6dc-25d6-4055-9312-6f71f7555742" providerId="ADAL" clId="{443617C3-0034-4940-888F-22C68E3CF6C7}" dt="2024-04-17T00:05:54.083" v="1124" actId="1035"/>
          <ac:grpSpMkLst>
            <pc:docMk/>
            <pc:sldMk cId="0" sldId="257"/>
            <ac:grpSpMk id="13" creationId="{00000000-0000-0000-0000-000000000000}"/>
          </ac:grpSpMkLst>
        </pc:grpChg>
        <pc:grpChg chg="mod">
          <ac:chgData name="BRUNO FELIPE DE SOUZA ARAUJO" userId="23adb6dc-25d6-4055-9312-6f71f7555742" providerId="ADAL" clId="{443617C3-0034-4940-888F-22C68E3CF6C7}" dt="2024-04-05T00:38:55.057" v="233" actId="1035"/>
          <ac:grpSpMkLst>
            <pc:docMk/>
            <pc:sldMk cId="0" sldId="257"/>
            <ac:grpSpMk id="16" creationId="{00000000-0000-0000-0000-000000000000}"/>
          </ac:grpSpMkLst>
        </pc:grpChg>
        <pc:picChg chg="add mod">
          <ac:chgData name="BRUNO FELIPE DE SOUZA ARAUJO" userId="23adb6dc-25d6-4055-9312-6f71f7555742" providerId="ADAL" clId="{443617C3-0034-4940-888F-22C68E3CF6C7}" dt="2024-04-16T23:58:57.753" v="1057" actId="1035"/>
          <ac:picMkLst>
            <pc:docMk/>
            <pc:sldMk cId="0" sldId="257"/>
            <ac:picMk id="8" creationId="{532CFE6A-8E55-9E12-EF99-E5625AB1DED3}"/>
          </ac:picMkLst>
        </pc:picChg>
        <pc:picChg chg="add del mod">
          <ac:chgData name="BRUNO FELIPE DE SOUZA ARAUJO" userId="23adb6dc-25d6-4055-9312-6f71f7555742" providerId="ADAL" clId="{443617C3-0034-4940-888F-22C68E3CF6C7}" dt="2024-04-05T21:08:17.649" v="258" actId="478"/>
          <ac:picMkLst>
            <pc:docMk/>
            <pc:sldMk cId="0" sldId="257"/>
            <ac:picMk id="9" creationId="{F3AEF770-8A39-6371-7245-34449A250E5D}"/>
          </ac:picMkLst>
        </pc:picChg>
        <pc:picChg chg="add mod">
          <ac:chgData name="BRUNO FELIPE DE SOUZA ARAUJO" userId="23adb6dc-25d6-4055-9312-6f71f7555742" providerId="ADAL" clId="{443617C3-0034-4940-888F-22C68E3CF6C7}" dt="2024-04-16T23:58:52.352" v="1047" actId="1035"/>
          <ac:picMkLst>
            <pc:docMk/>
            <pc:sldMk cId="0" sldId="257"/>
            <ac:picMk id="10" creationId="{A2ACD9BA-2635-98B2-F271-5822E649A2EF}"/>
          </ac:picMkLst>
        </pc:picChg>
      </pc:sldChg>
      <pc:sldChg chg="addSp delSp modSp mod">
        <pc:chgData name="BRUNO FELIPE DE SOUZA ARAUJO" userId="23adb6dc-25d6-4055-9312-6f71f7555742" providerId="ADAL" clId="{443617C3-0034-4940-888F-22C68E3CF6C7}" dt="2024-04-17T00:28:55.642" v="1162" actId="1035"/>
        <pc:sldMkLst>
          <pc:docMk/>
          <pc:sldMk cId="0" sldId="258"/>
        </pc:sldMkLst>
        <pc:spChg chg="mod">
          <ac:chgData name="BRUNO FELIPE DE SOUZA ARAUJO" userId="23adb6dc-25d6-4055-9312-6f71f7555742" providerId="ADAL" clId="{443617C3-0034-4940-888F-22C68E3CF6C7}" dt="2024-04-17T00:28:37.936" v="1130" actId="1036"/>
          <ac:spMkLst>
            <pc:docMk/>
            <pc:sldMk cId="0" sldId="258"/>
            <ac:spMk id="6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0:28:20.809" v="1125" actId="14100"/>
          <ac:spMkLst>
            <pc:docMk/>
            <pc:sldMk cId="0" sldId="258"/>
            <ac:spMk id="7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0:28:46.703" v="1156" actId="1036"/>
          <ac:spMkLst>
            <pc:docMk/>
            <pc:sldMk cId="0" sldId="258"/>
            <ac:spMk id="8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5T21:14:49.324" v="377" actId="20577"/>
          <ac:spMkLst>
            <pc:docMk/>
            <pc:sldMk cId="0" sldId="258"/>
            <ac:spMk id="11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0:28:55.642" v="1162" actId="1035"/>
          <ac:spMkLst>
            <pc:docMk/>
            <pc:sldMk cId="0" sldId="258"/>
            <ac:spMk id="16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0:28:52.390" v="1158" actId="1035"/>
          <ac:spMkLst>
            <pc:docMk/>
            <pc:sldMk cId="0" sldId="258"/>
            <ac:spMk id="19" creationId="{00000000-0000-0000-0000-000000000000}"/>
          </ac:spMkLst>
        </pc:spChg>
        <pc:grpChg chg="mod">
          <ac:chgData name="BRUNO FELIPE DE SOUZA ARAUJO" userId="23adb6dc-25d6-4055-9312-6f71f7555742" providerId="ADAL" clId="{443617C3-0034-4940-888F-22C68E3CF6C7}" dt="2024-04-05T21:14:54.872" v="383" actId="1036"/>
          <ac:grpSpMkLst>
            <pc:docMk/>
            <pc:sldMk cId="0" sldId="258"/>
            <ac:grpSpMk id="5" creationId="{00000000-0000-0000-0000-000000000000}"/>
          </ac:grpSpMkLst>
        </pc:grpChg>
        <pc:grpChg chg="mod">
          <ac:chgData name="BRUNO FELIPE DE SOUZA ARAUJO" userId="23adb6dc-25d6-4055-9312-6f71f7555742" providerId="ADAL" clId="{443617C3-0034-4940-888F-22C68E3CF6C7}" dt="2024-04-05T21:14:54.872" v="383" actId="1036"/>
          <ac:grpSpMkLst>
            <pc:docMk/>
            <pc:sldMk cId="0" sldId="258"/>
            <ac:grpSpMk id="10" creationId="{00000000-0000-0000-0000-000000000000}"/>
          </ac:grpSpMkLst>
        </pc:grpChg>
        <pc:grpChg chg="mod">
          <ac:chgData name="BRUNO FELIPE DE SOUZA ARAUJO" userId="23adb6dc-25d6-4055-9312-6f71f7555742" providerId="ADAL" clId="{443617C3-0034-4940-888F-22C68E3CF6C7}" dt="2024-04-05T21:14:54.872" v="383" actId="1036"/>
          <ac:grpSpMkLst>
            <pc:docMk/>
            <pc:sldMk cId="0" sldId="258"/>
            <ac:grpSpMk id="15" creationId="{00000000-0000-0000-0000-000000000000}"/>
          </ac:grpSpMkLst>
        </pc:grpChg>
        <pc:picChg chg="add mod">
          <ac:chgData name="BRUNO FELIPE DE SOUZA ARAUJO" userId="23adb6dc-25d6-4055-9312-6f71f7555742" providerId="ADAL" clId="{443617C3-0034-4940-888F-22C68E3CF6C7}" dt="2024-04-16T23:59:30.824" v="1076" actId="1038"/>
          <ac:picMkLst>
            <pc:docMk/>
            <pc:sldMk cId="0" sldId="258"/>
            <ac:picMk id="20" creationId="{ED63CB6E-13CD-66F9-B63D-AE0A57A29CDD}"/>
          </ac:picMkLst>
        </pc:picChg>
        <pc:picChg chg="add del mod ord">
          <ac:chgData name="BRUNO FELIPE DE SOUZA ARAUJO" userId="23adb6dc-25d6-4055-9312-6f71f7555742" providerId="ADAL" clId="{443617C3-0034-4940-888F-22C68E3CF6C7}" dt="2024-04-05T21:09:54.613" v="275" actId="478"/>
          <ac:picMkLst>
            <pc:docMk/>
            <pc:sldMk cId="0" sldId="258"/>
            <ac:picMk id="21" creationId="{FB1B7108-5B57-55D8-0D9A-2EE56A4B2C09}"/>
          </ac:picMkLst>
        </pc:picChg>
        <pc:picChg chg="add mod ord">
          <ac:chgData name="BRUNO FELIPE DE SOUZA ARAUJO" userId="23adb6dc-25d6-4055-9312-6f71f7555742" providerId="ADAL" clId="{443617C3-0034-4940-888F-22C68E3CF6C7}" dt="2024-04-05T21:11:05.321" v="319" actId="1036"/>
          <ac:picMkLst>
            <pc:docMk/>
            <pc:sldMk cId="0" sldId="258"/>
            <ac:picMk id="22" creationId="{AC43B37A-D354-B991-5808-5D914EEFF370}"/>
          </ac:picMkLst>
        </pc:picChg>
        <pc:picChg chg="add del mod ord">
          <ac:chgData name="BRUNO FELIPE DE SOUZA ARAUJO" userId="23adb6dc-25d6-4055-9312-6f71f7555742" providerId="ADAL" clId="{443617C3-0034-4940-888F-22C68E3CF6C7}" dt="2024-04-05T21:09:39.187" v="266" actId="478"/>
          <ac:picMkLst>
            <pc:docMk/>
            <pc:sldMk cId="0" sldId="258"/>
            <ac:picMk id="23" creationId="{4FBA1425-9B07-ADA9-D37E-51EF58063266}"/>
          </ac:picMkLst>
        </pc:picChg>
        <pc:picChg chg="add mod ord">
          <ac:chgData name="BRUNO FELIPE DE SOUZA ARAUJO" userId="23adb6dc-25d6-4055-9312-6f71f7555742" providerId="ADAL" clId="{443617C3-0034-4940-888F-22C68E3CF6C7}" dt="2024-04-05T21:11:04.403" v="316" actId="1036"/>
          <ac:picMkLst>
            <pc:docMk/>
            <pc:sldMk cId="0" sldId="258"/>
            <ac:picMk id="25" creationId="{33FBFB27-4CD4-E93D-0C55-BA15CE2C5A02}"/>
          </ac:picMkLst>
        </pc:picChg>
      </pc:sldChg>
      <pc:sldChg chg="addSp delSp modSp mod">
        <pc:chgData name="BRUNO FELIPE DE SOUZA ARAUJO" userId="23adb6dc-25d6-4055-9312-6f71f7555742" providerId="ADAL" clId="{443617C3-0034-4940-888F-22C68E3CF6C7}" dt="2024-04-16T23:59:16.750" v="1069" actId="1035"/>
        <pc:sldMkLst>
          <pc:docMk/>
          <pc:sldMk cId="0" sldId="259"/>
        </pc:sldMkLst>
        <pc:spChg chg="del">
          <ac:chgData name="BRUNO FELIPE DE SOUZA ARAUJO" userId="23adb6dc-25d6-4055-9312-6f71f7555742" providerId="ADAL" clId="{443617C3-0034-4940-888F-22C68E3CF6C7}" dt="2024-04-05T00:31:43.219" v="196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BRUNO FELIPE DE SOUZA ARAUJO" userId="23adb6dc-25d6-4055-9312-6f71f7555742" providerId="ADAL" clId="{443617C3-0034-4940-888F-22C68E3CF6C7}" dt="2024-04-05T00:31:41.083" v="195" actId="478"/>
          <ac:spMkLst>
            <pc:docMk/>
            <pc:sldMk cId="0" sldId="259"/>
            <ac:spMk id="6" creationId="{00000000-0000-0000-0000-000000000000}"/>
          </ac:spMkLst>
        </pc:spChg>
        <pc:picChg chg="add mod">
          <ac:chgData name="BRUNO FELIPE DE SOUZA ARAUJO" userId="23adb6dc-25d6-4055-9312-6f71f7555742" providerId="ADAL" clId="{443617C3-0034-4940-888F-22C68E3CF6C7}" dt="2024-04-16T23:59:16.750" v="1069" actId="1035"/>
          <ac:picMkLst>
            <pc:docMk/>
            <pc:sldMk cId="0" sldId="259"/>
            <ac:picMk id="5" creationId="{A3522EC8-6FB8-3124-18FA-AA09C6046D91}"/>
          </ac:picMkLst>
        </pc:picChg>
        <pc:picChg chg="add mod">
          <ac:chgData name="BRUNO FELIPE DE SOUZA ARAUJO" userId="23adb6dc-25d6-4055-9312-6f71f7555742" providerId="ADAL" clId="{443617C3-0034-4940-888F-22C68E3CF6C7}" dt="2024-04-05T00:31:49.959" v="200" actId="1076"/>
          <ac:picMkLst>
            <pc:docMk/>
            <pc:sldMk cId="0" sldId="259"/>
            <ac:picMk id="8" creationId="{B2C1DDD2-4293-4C10-F49C-81C901F42246}"/>
          </ac:picMkLst>
        </pc:picChg>
      </pc:sldChg>
      <pc:sldChg chg="addSp delSp modSp mod">
        <pc:chgData name="BRUNO FELIPE DE SOUZA ARAUJO" userId="23adb6dc-25d6-4055-9312-6f71f7555742" providerId="ADAL" clId="{443617C3-0034-4940-888F-22C68E3CF6C7}" dt="2024-04-17T00:30:52.919" v="1164" actId="1036"/>
        <pc:sldMkLst>
          <pc:docMk/>
          <pc:sldMk cId="0" sldId="261"/>
        </pc:sldMkLst>
        <pc:spChg chg="mod">
          <ac:chgData name="BRUNO FELIPE DE SOUZA ARAUJO" userId="23adb6dc-25d6-4055-9312-6f71f7555742" providerId="ADAL" clId="{443617C3-0034-4940-888F-22C68E3CF6C7}" dt="2024-04-04T23:46:23.976" v="82" actId="790"/>
          <ac:spMkLst>
            <pc:docMk/>
            <pc:sldMk cId="0" sldId="261"/>
            <ac:spMk id="4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4T23:46:28.396" v="84" actId="5793"/>
          <ac:spMkLst>
            <pc:docMk/>
            <pc:sldMk cId="0" sldId="261"/>
            <ac:spMk id="5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4T23:47:52.670" v="87" actId="790"/>
          <ac:spMkLst>
            <pc:docMk/>
            <pc:sldMk cId="0" sldId="261"/>
            <ac:spMk id="7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4T23:50:04.604" v="93"/>
          <ac:spMkLst>
            <pc:docMk/>
            <pc:sldMk cId="0" sldId="261"/>
            <ac:spMk id="8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4T23:47:56.583" v="88" actId="790"/>
          <ac:spMkLst>
            <pc:docMk/>
            <pc:sldMk cId="0" sldId="261"/>
            <ac:spMk id="10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4T23:50:22.597" v="96"/>
          <ac:spMkLst>
            <pc:docMk/>
            <pc:sldMk cId="0" sldId="261"/>
            <ac:spMk id="11" creationId="{00000000-0000-0000-0000-000000000000}"/>
          </ac:spMkLst>
        </pc:spChg>
        <pc:spChg chg="del">
          <ac:chgData name="BRUNO FELIPE DE SOUZA ARAUJO" userId="23adb6dc-25d6-4055-9312-6f71f7555742" providerId="ADAL" clId="{443617C3-0034-4940-888F-22C68E3CF6C7}" dt="2024-04-05T00:18:37.750" v="136" actId="478"/>
          <ac:spMkLst>
            <pc:docMk/>
            <pc:sldMk cId="0" sldId="261"/>
            <ac:spMk id="12" creationId="{00000000-0000-0000-0000-000000000000}"/>
          </ac:spMkLst>
        </pc:spChg>
        <pc:spChg chg="del">
          <ac:chgData name="BRUNO FELIPE DE SOUZA ARAUJO" userId="23adb6dc-25d6-4055-9312-6f71f7555742" providerId="ADAL" clId="{443617C3-0034-4940-888F-22C68E3CF6C7}" dt="2024-04-05T00:18:38.872" v="137" actId="478"/>
          <ac:spMkLst>
            <pc:docMk/>
            <pc:sldMk cId="0" sldId="261"/>
            <ac:spMk id="13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0:30:52.919" v="1164" actId="1036"/>
          <ac:spMkLst>
            <pc:docMk/>
            <pc:sldMk cId="0" sldId="261"/>
            <ac:spMk id="15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4T23:50:36.255" v="99" actId="1036"/>
          <ac:spMkLst>
            <pc:docMk/>
            <pc:sldMk cId="0" sldId="261"/>
            <ac:spMk id="16" creationId="{00000000-0000-0000-0000-000000000000}"/>
          </ac:spMkLst>
        </pc:spChg>
        <pc:grpChg chg="mod">
          <ac:chgData name="BRUNO FELIPE DE SOUZA ARAUJO" userId="23adb6dc-25d6-4055-9312-6f71f7555742" providerId="ADAL" clId="{443617C3-0034-4940-888F-22C68E3CF6C7}" dt="2024-04-17T00:30:52.919" v="1164" actId="1036"/>
          <ac:grpSpMkLst>
            <pc:docMk/>
            <pc:sldMk cId="0" sldId="261"/>
            <ac:grpSpMk id="3" creationId="{00000000-0000-0000-0000-000000000000}"/>
          </ac:grpSpMkLst>
        </pc:grpChg>
        <pc:grpChg chg="mod">
          <ac:chgData name="BRUNO FELIPE DE SOUZA ARAUJO" userId="23adb6dc-25d6-4055-9312-6f71f7555742" providerId="ADAL" clId="{443617C3-0034-4940-888F-22C68E3CF6C7}" dt="2024-04-04T23:50:36.255" v="99" actId="1036"/>
          <ac:grpSpMkLst>
            <pc:docMk/>
            <pc:sldMk cId="0" sldId="261"/>
            <ac:grpSpMk id="9" creationId="{00000000-0000-0000-0000-000000000000}"/>
          </ac:grpSpMkLst>
        </pc:grpChg>
        <pc:picChg chg="add mod">
          <ac:chgData name="BRUNO FELIPE DE SOUZA ARAUJO" userId="23adb6dc-25d6-4055-9312-6f71f7555742" providerId="ADAL" clId="{443617C3-0034-4940-888F-22C68E3CF6C7}" dt="2024-04-17T00:00:03.318" v="1081" actId="1076"/>
          <ac:picMkLst>
            <pc:docMk/>
            <pc:sldMk cId="0" sldId="261"/>
            <ac:picMk id="12" creationId="{DB953904-9BD6-DB77-65BA-E2175536ECB4}"/>
          </ac:picMkLst>
        </pc:picChg>
        <pc:picChg chg="add mod">
          <ac:chgData name="BRUNO FELIPE DE SOUZA ARAUJO" userId="23adb6dc-25d6-4055-9312-6f71f7555742" providerId="ADAL" clId="{443617C3-0034-4940-888F-22C68E3CF6C7}" dt="2024-04-05T21:17:31.443" v="406" actId="1076"/>
          <ac:picMkLst>
            <pc:docMk/>
            <pc:sldMk cId="0" sldId="261"/>
            <ac:picMk id="13" creationId="{0713CCAC-630C-6B93-883B-EF8E4E775D8C}"/>
          </ac:picMkLst>
        </pc:picChg>
        <pc:picChg chg="add del mod">
          <ac:chgData name="BRUNO FELIPE DE SOUZA ARAUJO" userId="23adb6dc-25d6-4055-9312-6f71f7555742" providerId="ADAL" clId="{443617C3-0034-4940-888F-22C68E3CF6C7}" dt="2024-04-05T21:17:23.815" v="399" actId="478"/>
          <ac:picMkLst>
            <pc:docMk/>
            <pc:sldMk cId="0" sldId="261"/>
            <ac:picMk id="18" creationId="{5ACCD34C-9FBF-8C47-14FA-E219FCA63A82}"/>
          </ac:picMkLst>
        </pc:picChg>
      </pc:sldChg>
      <pc:sldChg chg="addSp delSp modSp mod setBg">
        <pc:chgData name="BRUNO FELIPE DE SOUZA ARAUJO" userId="23adb6dc-25d6-4055-9312-6f71f7555742" providerId="ADAL" clId="{443617C3-0034-4940-888F-22C68E3CF6C7}" dt="2024-04-16T23:59:50.914" v="1079"/>
        <pc:sldMkLst>
          <pc:docMk/>
          <pc:sldMk cId="0" sldId="264"/>
        </pc:sldMkLst>
        <pc:spChg chg="mod">
          <ac:chgData name="BRUNO FELIPE DE SOUZA ARAUJO" userId="23adb6dc-25d6-4055-9312-6f71f7555742" providerId="ADAL" clId="{443617C3-0034-4940-888F-22C68E3CF6C7}" dt="2024-04-05T00:16:41.998" v="131" actId="26606"/>
          <ac:spMkLst>
            <pc:docMk/>
            <pc:sldMk cId="0" sldId="264"/>
            <ac:spMk id="2" creationId="{00000000-0000-0000-0000-000000000000}"/>
          </ac:spMkLst>
        </pc:spChg>
        <pc:spChg chg="del">
          <ac:chgData name="BRUNO FELIPE DE SOUZA ARAUJO" userId="23adb6dc-25d6-4055-9312-6f71f7555742" providerId="ADAL" clId="{443617C3-0034-4940-888F-22C68E3CF6C7}" dt="2024-04-05T00:16:25.153" v="126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BRUNO FELIPE DE SOUZA ARAUJO" userId="23adb6dc-25d6-4055-9312-6f71f7555742" providerId="ADAL" clId="{443617C3-0034-4940-888F-22C68E3CF6C7}" dt="2024-04-05T00:16:22.665" v="125" actId="478"/>
          <ac:spMkLst>
            <pc:docMk/>
            <pc:sldMk cId="0" sldId="264"/>
            <ac:spMk id="11" creationId="{00000000-0000-0000-0000-000000000000}"/>
          </ac:spMkLst>
        </pc:spChg>
        <pc:spChg chg="add mod">
          <ac:chgData name="BRUNO FELIPE DE SOUZA ARAUJO" userId="23adb6dc-25d6-4055-9312-6f71f7555742" providerId="ADAL" clId="{443617C3-0034-4940-888F-22C68E3CF6C7}" dt="2024-04-06T02:04:24.522" v="953" actId="1076"/>
          <ac:spMkLst>
            <pc:docMk/>
            <pc:sldMk cId="0" sldId="264"/>
            <ac:spMk id="13" creationId="{E8284401-CC4E-96BA-D050-6D1FA7E5FB4B}"/>
          </ac:spMkLst>
        </pc:spChg>
        <pc:spChg chg="add del">
          <ac:chgData name="BRUNO FELIPE DE SOUZA ARAUJO" userId="23adb6dc-25d6-4055-9312-6f71f7555742" providerId="ADAL" clId="{443617C3-0034-4940-888F-22C68E3CF6C7}" dt="2024-04-05T00:16:41.998" v="131" actId="26606"/>
          <ac:spMkLst>
            <pc:docMk/>
            <pc:sldMk cId="0" sldId="264"/>
            <ac:spMk id="20" creationId="{04812C46-200A-4DEB-A05E-3ED6C68C2387}"/>
          </ac:spMkLst>
        </pc:spChg>
        <pc:spChg chg="add del">
          <ac:chgData name="BRUNO FELIPE DE SOUZA ARAUJO" userId="23adb6dc-25d6-4055-9312-6f71f7555742" providerId="ADAL" clId="{443617C3-0034-4940-888F-22C68E3CF6C7}" dt="2024-04-05T00:16:41.998" v="131" actId="26606"/>
          <ac:spMkLst>
            <pc:docMk/>
            <pc:sldMk cId="0" sldId="264"/>
            <ac:spMk id="22" creationId="{D1EA859B-E555-4109-94F3-6700E046E008}"/>
          </ac:spMkLst>
        </pc:spChg>
        <pc:grpChg chg="del">
          <ac:chgData name="BRUNO FELIPE DE SOUZA ARAUJO" userId="23adb6dc-25d6-4055-9312-6f71f7555742" providerId="ADAL" clId="{443617C3-0034-4940-888F-22C68E3CF6C7}" dt="2024-04-04T23:43:00.996" v="39" actId="478"/>
          <ac:grpSpMkLst>
            <pc:docMk/>
            <pc:sldMk cId="0" sldId="264"/>
            <ac:grpSpMk id="3" creationId="{00000000-0000-0000-0000-000000000000}"/>
          </ac:grpSpMkLst>
        </pc:grpChg>
        <pc:picChg chg="add mod">
          <ac:chgData name="BRUNO FELIPE DE SOUZA ARAUJO" userId="23adb6dc-25d6-4055-9312-6f71f7555742" providerId="ADAL" clId="{443617C3-0034-4940-888F-22C68E3CF6C7}" dt="2024-04-16T23:59:50.914" v="1079"/>
          <ac:picMkLst>
            <pc:docMk/>
            <pc:sldMk cId="0" sldId="264"/>
            <ac:picMk id="3" creationId="{89F37820-146A-C59D-E282-0B56B78C97A7}"/>
          </ac:picMkLst>
        </pc:picChg>
        <pc:picChg chg="add mod">
          <ac:chgData name="BRUNO FELIPE DE SOUZA ARAUJO" userId="23adb6dc-25d6-4055-9312-6f71f7555742" providerId="ADAL" clId="{443617C3-0034-4940-888F-22C68E3CF6C7}" dt="2024-04-05T21:16:43.967" v="398" actId="1076"/>
          <ac:picMkLst>
            <pc:docMk/>
            <pc:sldMk cId="0" sldId="264"/>
            <ac:picMk id="4" creationId="{21EE8EE4-193E-F5F6-D520-1824ECFD7CEF}"/>
          </ac:picMkLst>
        </pc:picChg>
        <pc:picChg chg="add del mod ord">
          <ac:chgData name="BRUNO FELIPE DE SOUZA ARAUJO" userId="23adb6dc-25d6-4055-9312-6f71f7555742" providerId="ADAL" clId="{443617C3-0034-4940-888F-22C68E3CF6C7}" dt="2024-04-05T21:15:01.844" v="384" actId="478"/>
          <ac:picMkLst>
            <pc:docMk/>
            <pc:sldMk cId="0" sldId="264"/>
            <ac:picMk id="15" creationId="{79FEAF07-DE1C-F1A7-040E-C9D1FFF4BCC3}"/>
          </ac:picMkLst>
        </pc:picChg>
      </pc:sldChg>
      <pc:sldChg chg="addSp delSp modSp mod setBg">
        <pc:chgData name="BRUNO FELIPE DE SOUZA ARAUJO" userId="23adb6dc-25d6-4055-9312-6f71f7555742" providerId="ADAL" clId="{443617C3-0034-4940-888F-22C68E3CF6C7}" dt="2024-04-17T01:25:32.109" v="1667" actId="20577"/>
        <pc:sldMkLst>
          <pc:docMk/>
          <pc:sldMk cId="0" sldId="265"/>
        </pc:sldMkLst>
        <pc:spChg chg="del mod">
          <ac:chgData name="BRUNO FELIPE DE SOUZA ARAUJO" userId="23adb6dc-25d6-4055-9312-6f71f7555742" providerId="ADAL" clId="{443617C3-0034-4940-888F-22C68E3CF6C7}" dt="2024-04-17T00:57:26.230" v="1247" actId="478"/>
          <ac:spMkLst>
            <pc:docMk/>
            <pc:sldMk cId="0" sldId="265"/>
            <ac:spMk id="14" creationId="{00000000-0000-0000-0000-000000000000}"/>
          </ac:spMkLst>
        </pc:spChg>
        <pc:spChg chg="del mod">
          <ac:chgData name="BRUNO FELIPE DE SOUZA ARAUJO" userId="23adb6dc-25d6-4055-9312-6f71f7555742" providerId="ADAL" clId="{443617C3-0034-4940-888F-22C68E3CF6C7}" dt="2024-04-17T00:57:35.960" v="1250" actId="478"/>
          <ac:spMkLst>
            <pc:docMk/>
            <pc:sldMk cId="0" sldId="265"/>
            <ac:spMk id="15" creationId="{00000000-0000-0000-0000-000000000000}"/>
          </ac:spMkLst>
        </pc:spChg>
        <pc:spChg chg="del mod">
          <ac:chgData name="BRUNO FELIPE DE SOUZA ARAUJO" userId="23adb6dc-25d6-4055-9312-6f71f7555742" providerId="ADAL" clId="{443617C3-0034-4940-888F-22C68E3CF6C7}" dt="2024-04-04T23:35:29.388" v="16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BRUNO FELIPE DE SOUZA ARAUJO" userId="23adb6dc-25d6-4055-9312-6f71f7555742" providerId="ADAL" clId="{443617C3-0034-4940-888F-22C68E3CF6C7}" dt="2024-04-04T23:35:30.761" v="17" actId="478"/>
          <ac:spMkLst>
            <pc:docMk/>
            <pc:sldMk cId="0" sldId="265"/>
            <ac:spMk id="17" creationId="{00000000-0000-0000-0000-000000000000}"/>
          </ac:spMkLst>
        </pc:spChg>
        <pc:spChg chg="del mod">
          <ac:chgData name="BRUNO FELIPE DE SOUZA ARAUJO" userId="23adb6dc-25d6-4055-9312-6f71f7555742" providerId="ADAL" clId="{443617C3-0034-4940-888F-22C68E3CF6C7}" dt="2024-04-17T00:57:35.960" v="1250" actId="478"/>
          <ac:spMkLst>
            <pc:docMk/>
            <pc:sldMk cId="0" sldId="265"/>
            <ac:spMk id="18" creationId="{00000000-0000-0000-0000-000000000000}"/>
          </ac:spMkLst>
        </pc:spChg>
        <pc:spChg chg="del mod">
          <ac:chgData name="BRUNO FELIPE DE SOUZA ARAUJO" userId="23adb6dc-25d6-4055-9312-6f71f7555742" providerId="ADAL" clId="{443617C3-0034-4940-888F-22C68E3CF6C7}" dt="2024-04-17T00:57:35.960" v="1250" actId="478"/>
          <ac:spMkLst>
            <pc:docMk/>
            <pc:sldMk cId="0" sldId="265"/>
            <ac:spMk id="19" creationId="{00000000-0000-0000-0000-000000000000}"/>
          </ac:spMkLst>
        </pc:spChg>
        <pc:spChg chg="del mod">
          <ac:chgData name="BRUNO FELIPE DE SOUZA ARAUJO" userId="23adb6dc-25d6-4055-9312-6f71f7555742" providerId="ADAL" clId="{443617C3-0034-4940-888F-22C68E3CF6C7}" dt="2024-04-17T00:57:35.960" v="1250" actId="478"/>
          <ac:spMkLst>
            <pc:docMk/>
            <pc:sldMk cId="0" sldId="265"/>
            <ac:spMk id="20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0:58:36.338" v="1260" actId="1076"/>
          <ac:spMkLst>
            <pc:docMk/>
            <pc:sldMk cId="0" sldId="265"/>
            <ac:spMk id="21" creationId="{00000000-0000-0000-0000-000000000000}"/>
          </ac:spMkLst>
        </pc:spChg>
        <pc:spChg chg="del">
          <ac:chgData name="BRUNO FELIPE DE SOUZA ARAUJO" userId="23adb6dc-25d6-4055-9312-6f71f7555742" providerId="ADAL" clId="{443617C3-0034-4940-888F-22C68E3CF6C7}" dt="2024-04-05T00:19:09.528" v="148" actId="478"/>
          <ac:spMkLst>
            <pc:docMk/>
            <pc:sldMk cId="0" sldId="265"/>
            <ac:spMk id="22" creationId="{00000000-0000-0000-0000-000000000000}"/>
          </ac:spMkLst>
        </pc:spChg>
        <pc:spChg chg="del">
          <ac:chgData name="BRUNO FELIPE DE SOUZA ARAUJO" userId="23adb6dc-25d6-4055-9312-6f71f7555742" providerId="ADAL" clId="{443617C3-0034-4940-888F-22C68E3CF6C7}" dt="2024-04-05T00:19:11.943" v="150" actId="478"/>
          <ac:spMkLst>
            <pc:docMk/>
            <pc:sldMk cId="0" sldId="265"/>
            <ac:spMk id="23" creationId="{00000000-0000-0000-0000-000000000000}"/>
          </ac:spMkLst>
        </pc:spChg>
        <pc:spChg chg="del">
          <ac:chgData name="BRUNO FELIPE DE SOUZA ARAUJO" userId="23adb6dc-25d6-4055-9312-6f71f7555742" providerId="ADAL" clId="{443617C3-0034-4940-888F-22C68E3CF6C7}" dt="2024-04-05T00:19:10.600" v="149" actId="478"/>
          <ac:spMkLst>
            <pc:docMk/>
            <pc:sldMk cId="0" sldId="265"/>
            <ac:spMk id="24" creationId="{00000000-0000-0000-0000-000000000000}"/>
          </ac:spMkLst>
        </pc:spChg>
        <pc:spChg chg="add del">
          <ac:chgData name="BRUNO FELIPE DE SOUZA ARAUJO" userId="23adb6dc-25d6-4055-9312-6f71f7555742" providerId="ADAL" clId="{443617C3-0034-4940-888F-22C68E3CF6C7}" dt="2024-04-17T01:16:51.616" v="1620" actId="478"/>
          <ac:spMkLst>
            <pc:docMk/>
            <pc:sldMk cId="0" sldId="265"/>
            <ac:spMk id="25" creationId="{222616A5-6334-C729-AD64-DA3E3F591BB1}"/>
          </ac:spMkLst>
        </pc:spChg>
        <pc:spChg chg="add del">
          <ac:chgData name="BRUNO FELIPE DE SOUZA ARAUJO" userId="23adb6dc-25d6-4055-9312-6f71f7555742" providerId="ADAL" clId="{443617C3-0034-4940-888F-22C68E3CF6C7}" dt="2024-04-04T23:35:12.146" v="10" actId="22"/>
          <ac:spMkLst>
            <pc:docMk/>
            <pc:sldMk cId="0" sldId="265"/>
            <ac:spMk id="26" creationId="{26668749-3ECA-264E-C2C8-E292DD7230E2}"/>
          </ac:spMkLst>
        </pc:spChg>
        <pc:spChg chg="add del">
          <ac:chgData name="BRUNO FELIPE DE SOUZA ARAUJO" userId="23adb6dc-25d6-4055-9312-6f71f7555742" providerId="ADAL" clId="{443617C3-0034-4940-888F-22C68E3CF6C7}" dt="2024-04-04T23:35:18.923" v="12" actId="22"/>
          <ac:spMkLst>
            <pc:docMk/>
            <pc:sldMk cId="0" sldId="265"/>
            <ac:spMk id="28" creationId="{7479BA3C-EA8C-0657-4F39-094588F8FBD2}"/>
          </ac:spMkLst>
        </pc:spChg>
        <pc:grpChg chg="del">
          <ac:chgData name="BRUNO FELIPE DE SOUZA ARAUJO" userId="23adb6dc-25d6-4055-9312-6f71f7555742" providerId="ADAL" clId="{443617C3-0034-4940-888F-22C68E3CF6C7}" dt="2024-04-17T00:57:31.834" v="1248" actId="478"/>
          <ac:grpSpMkLst>
            <pc:docMk/>
            <pc:sldMk cId="0" sldId="265"/>
            <ac:grpSpMk id="2" creationId="{00000000-0000-0000-0000-000000000000}"/>
          </ac:grpSpMkLst>
        </pc:grpChg>
        <pc:grpChg chg="del">
          <ac:chgData name="BRUNO FELIPE DE SOUZA ARAUJO" userId="23adb6dc-25d6-4055-9312-6f71f7555742" providerId="ADAL" clId="{443617C3-0034-4940-888F-22C68E3CF6C7}" dt="2024-04-04T23:35:26.917" v="14" actId="478"/>
          <ac:grpSpMkLst>
            <pc:docMk/>
            <pc:sldMk cId="0" sldId="265"/>
            <ac:grpSpMk id="4" creationId="{00000000-0000-0000-0000-000000000000}"/>
          </ac:grpSpMkLst>
        </pc:grpChg>
        <pc:grpChg chg="del">
          <ac:chgData name="BRUNO FELIPE DE SOUZA ARAUJO" userId="23adb6dc-25d6-4055-9312-6f71f7555742" providerId="ADAL" clId="{443617C3-0034-4940-888F-22C68E3CF6C7}" dt="2024-04-04T23:35:26.917" v="14" actId="478"/>
          <ac:grpSpMkLst>
            <pc:docMk/>
            <pc:sldMk cId="0" sldId="265"/>
            <ac:grpSpMk id="6" creationId="{00000000-0000-0000-0000-000000000000}"/>
          </ac:grpSpMkLst>
        </pc:grpChg>
        <pc:grpChg chg="del">
          <ac:chgData name="BRUNO FELIPE DE SOUZA ARAUJO" userId="23adb6dc-25d6-4055-9312-6f71f7555742" providerId="ADAL" clId="{443617C3-0034-4940-888F-22C68E3CF6C7}" dt="2024-04-17T00:57:31.834" v="1248" actId="478"/>
          <ac:grpSpMkLst>
            <pc:docMk/>
            <pc:sldMk cId="0" sldId="265"/>
            <ac:grpSpMk id="8" creationId="{00000000-0000-0000-0000-000000000000}"/>
          </ac:grpSpMkLst>
        </pc:grpChg>
        <pc:grpChg chg="del">
          <ac:chgData name="BRUNO FELIPE DE SOUZA ARAUJO" userId="23adb6dc-25d6-4055-9312-6f71f7555742" providerId="ADAL" clId="{443617C3-0034-4940-888F-22C68E3CF6C7}" dt="2024-04-17T00:57:31.834" v="1248" actId="478"/>
          <ac:grpSpMkLst>
            <pc:docMk/>
            <pc:sldMk cId="0" sldId="265"/>
            <ac:grpSpMk id="10" creationId="{00000000-0000-0000-0000-000000000000}"/>
          </ac:grpSpMkLst>
        </pc:grpChg>
        <pc:grpChg chg="del">
          <ac:chgData name="BRUNO FELIPE DE SOUZA ARAUJO" userId="23adb6dc-25d6-4055-9312-6f71f7555742" providerId="ADAL" clId="{443617C3-0034-4940-888F-22C68E3CF6C7}" dt="2024-04-17T00:57:31.834" v="1248" actId="478"/>
          <ac:grpSpMkLst>
            <pc:docMk/>
            <pc:sldMk cId="0" sldId="265"/>
            <ac:grpSpMk id="12" creationId="{00000000-0000-0000-0000-000000000000}"/>
          </ac:grpSpMkLst>
        </pc:grpChg>
        <pc:graphicFrameChg chg="add del mod modGraphic">
          <ac:chgData name="BRUNO FELIPE DE SOUZA ARAUJO" userId="23adb6dc-25d6-4055-9312-6f71f7555742" providerId="ADAL" clId="{443617C3-0034-4940-888F-22C68E3CF6C7}" dt="2024-04-17T00:40:44.192" v="1171" actId="478"/>
          <ac:graphicFrameMkLst>
            <pc:docMk/>
            <pc:sldMk cId="0" sldId="265"/>
            <ac:graphicFrameMk id="6" creationId="{B7243161-501B-D67B-B5C7-D98AD2A3DA9E}"/>
          </ac:graphicFrameMkLst>
        </pc:graphicFrameChg>
        <pc:graphicFrameChg chg="add mod modGraphic">
          <ac:chgData name="BRUNO FELIPE DE SOUZA ARAUJO" userId="23adb6dc-25d6-4055-9312-6f71f7555742" providerId="ADAL" clId="{443617C3-0034-4940-888F-22C68E3CF6C7}" dt="2024-04-17T01:25:32.109" v="1667" actId="20577"/>
          <ac:graphicFrameMkLst>
            <pc:docMk/>
            <pc:sldMk cId="0" sldId="265"/>
            <ac:graphicFrameMk id="7" creationId="{08637525-2FC4-000F-77B4-3C0DB24AFDC7}"/>
          </ac:graphicFrameMkLst>
        </pc:graphicFrameChg>
        <pc:picChg chg="add mod">
          <ac:chgData name="BRUNO FELIPE DE SOUZA ARAUJO" userId="23adb6dc-25d6-4055-9312-6f71f7555742" providerId="ADAL" clId="{443617C3-0034-4940-888F-22C68E3CF6C7}" dt="2024-04-17T00:00:05.817" v="1082"/>
          <ac:picMkLst>
            <pc:docMk/>
            <pc:sldMk cId="0" sldId="265"/>
            <ac:picMk id="4" creationId="{187FC402-5D21-61B9-2C3C-8219433FE63A}"/>
          </ac:picMkLst>
        </pc:picChg>
        <pc:picChg chg="add del mod">
          <ac:chgData name="BRUNO FELIPE DE SOUZA ARAUJO" userId="23adb6dc-25d6-4055-9312-6f71f7555742" providerId="ADAL" clId="{443617C3-0034-4940-888F-22C68E3CF6C7}" dt="2024-04-17T00:52:01.885" v="1172" actId="478"/>
          <ac:picMkLst>
            <pc:docMk/>
            <pc:sldMk cId="0" sldId="265"/>
            <ac:picMk id="5" creationId="{9B0FEC06-42CF-3D63-683F-776C4D139FC1}"/>
          </ac:picMkLst>
        </pc:picChg>
        <pc:picChg chg="add del mod ord">
          <ac:chgData name="BRUNO FELIPE DE SOUZA ARAUJO" userId="23adb6dc-25d6-4055-9312-6f71f7555742" providerId="ADAL" clId="{443617C3-0034-4940-888F-22C68E3CF6C7}" dt="2024-04-05T21:18:35.260" v="407" actId="478"/>
          <ac:picMkLst>
            <pc:docMk/>
            <pc:sldMk cId="0" sldId="265"/>
            <ac:picMk id="30" creationId="{865994E3-7559-F386-46A5-9A1B5D0CAA19}"/>
          </ac:picMkLst>
        </pc:picChg>
        <pc:inkChg chg="add del">
          <ac:chgData name="BRUNO FELIPE DE SOUZA ARAUJO" userId="23adb6dc-25d6-4055-9312-6f71f7555742" providerId="ADAL" clId="{443617C3-0034-4940-888F-22C68E3CF6C7}" dt="2024-04-17T01:03:55.354" v="1277" actId="9405"/>
          <ac:inkMkLst>
            <pc:docMk/>
            <pc:sldMk cId="0" sldId="265"/>
            <ac:inkMk id="16" creationId="{7B1223FB-CA82-AB77-5909-6A5C08830DB8}"/>
          </ac:inkMkLst>
        </pc:inkChg>
        <pc:cxnChg chg="add mod">
          <ac:chgData name="BRUNO FELIPE DE SOUZA ARAUJO" userId="23adb6dc-25d6-4055-9312-6f71f7555742" providerId="ADAL" clId="{443617C3-0034-4940-888F-22C68E3CF6C7}" dt="2024-04-17T01:15:59.048" v="1618" actId="14100"/>
          <ac:cxnSpMkLst>
            <pc:docMk/>
            <pc:sldMk cId="0" sldId="265"/>
            <ac:cxnSpMk id="22" creationId="{C7CA304D-695F-3439-2E15-4EBBF44386A4}"/>
          </ac:cxnSpMkLst>
        </pc:cxnChg>
      </pc:sldChg>
      <pc:sldChg chg="addSp modSp mod">
        <pc:chgData name="BRUNO FELIPE DE SOUZA ARAUJO" userId="23adb6dc-25d6-4055-9312-6f71f7555742" providerId="ADAL" clId="{443617C3-0034-4940-888F-22C68E3CF6C7}" dt="2024-04-17T00:00:24.498" v="1086" actId="166"/>
        <pc:sldMkLst>
          <pc:docMk/>
          <pc:sldMk cId="0" sldId="266"/>
        </pc:sldMkLst>
        <pc:picChg chg="add mod ord">
          <ac:chgData name="BRUNO FELIPE DE SOUZA ARAUJO" userId="23adb6dc-25d6-4055-9312-6f71f7555742" providerId="ADAL" clId="{443617C3-0034-4940-888F-22C68E3CF6C7}" dt="2024-04-17T00:00:24.498" v="1086" actId="166"/>
          <ac:picMkLst>
            <pc:docMk/>
            <pc:sldMk cId="0" sldId="266"/>
            <ac:picMk id="4" creationId="{09CCC886-7B59-157A-D570-7ECDE66D16DD}"/>
          </ac:picMkLst>
        </pc:picChg>
      </pc:sldChg>
      <pc:sldChg chg="addSp modSp">
        <pc:chgData name="BRUNO FELIPE DE SOUZA ARAUJO" userId="23adb6dc-25d6-4055-9312-6f71f7555742" providerId="ADAL" clId="{443617C3-0034-4940-888F-22C68E3CF6C7}" dt="2024-04-17T00:00:17.715" v="1085"/>
        <pc:sldMkLst>
          <pc:docMk/>
          <pc:sldMk cId="0" sldId="267"/>
        </pc:sldMkLst>
        <pc:picChg chg="add mod">
          <ac:chgData name="BRUNO FELIPE DE SOUZA ARAUJO" userId="23adb6dc-25d6-4055-9312-6f71f7555742" providerId="ADAL" clId="{443617C3-0034-4940-888F-22C68E3CF6C7}" dt="2024-04-17T00:00:17.715" v="1085"/>
          <ac:picMkLst>
            <pc:docMk/>
            <pc:sldMk cId="0" sldId="267"/>
            <ac:picMk id="2" creationId="{03E93F98-FB62-933D-2127-6BEB96AE77B3}"/>
          </ac:picMkLst>
        </pc:picChg>
      </pc:sldChg>
      <pc:sldChg chg="addSp modSp mod">
        <pc:chgData name="BRUNO FELIPE DE SOUZA ARAUJO" userId="23adb6dc-25d6-4055-9312-6f71f7555742" providerId="ADAL" clId="{443617C3-0034-4940-888F-22C68E3CF6C7}" dt="2024-04-17T00:00:40.188" v="1088" actId="1076"/>
        <pc:sldMkLst>
          <pc:docMk/>
          <pc:sldMk cId="0" sldId="268"/>
        </pc:sldMkLst>
        <pc:picChg chg="add mod">
          <ac:chgData name="BRUNO FELIPE DE SOUZA ARAUJO" userId="23adb6dc-25d6-4055-9312-6f71f7555742" providerId="ADAL" clId="{443617C3-0034-4940-888F-22C68E3CF6C7}" dt="2024-04-17T00:00:40.188" v="1088" actId="1076"/>
          <ac:picMkLst>
            <pc:docMk/>
            <pc:sldMk cId="0" sldId="268"/>
            <ac:picMk id="13" creationId="{5D4A98F0-4D3A-5E4C-6844-8C690001EC05}"/>
          </ac:picMkLst>
        </pc:picChg>
      </pc:sldChg>
      <pc:sldChg chg="addSp delSp modSp mod">
        <pc:chgData name="BRUNO FELIPE DE SOUZA ARAUJO" userId="23adb6dc-25d6-4055-9312-6f71f7555742" providerId="ADAL" clId="{443617C3-0034-4940-888F-22C68E3CF6C7}" dt="2024-04-17T01:36:01.621" v="2038" actId="790"/>
        <pc:sldMkLst>
          <pc:docMk/>
          <pc:sldMk cId="0" sldId="269"/>
        </pc:sldMkLst>
        <pc:spChg chg="mod">
          <ac:chgData name="BRUNO FELIPE DE SOUZA ARAUJO" userId="23adb6dc-25d6-4055-9312-6f71f7555742" providerId="ADAL" clId="{443617C3-0034-4940-888F-22C68E3CF6C7}" dt="2024-04-17T01:26:58.166" v="1761" actId="123"/>
          <ac:spMkLst>
            <pc:docMk/>
            <pc:sldMk cId="0" sldId="269"/>
            <ac:spMk id="6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1:36:01.621" v="2038" actId="790"/>
          <ac:spMkLst>
            <pc:docMk/>
            <pc:sldMk cId="0" sldId="269"/>
            <ac:spMk id="7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17T01:30:50.728" v="2022" actId="20577"/>
          <ac:spMkLst>
            <pc:docMk/>
            <pc:sldMk cId="0" sldId="269"/>
            <ac:spMk id="11" creationId="{C3F46FF6-0DA5-8E2E-93F1-E6812A74EC86}"/>
          </ac:spMkLst>
        </pc:spChg>
        <pc:spChg chg="mod">
          <ac:chgData name="BRUNO FELIPE DE SOUZA ARAUJO" userId="23adb6dc-25d6-4055-9312-6f71f7555742" providerId="ADAL" clId="{443617C3-0034-4940-888F-22C68E3CF6C7}" dt="2024-04-17T01:29:32.162" v="1906" actId="20577"/>
          <ac:spMkLst>
            <pc:docMk/>
            <pc:sldMk cId="0" sldId="269"/>
            <ac:spMk id="12" creationId="{6C4A6337-5337-04A7-1361-9302C17D2185}"/>
          </ac:spMkLst>
        </pc:spChg>
        <pc:spChg chg="mod">
          <ac:chgData name="BRUNO FELIPE DE SOUZA ARAUJO" userId="23adb6dc-25d6-4055-9312-6f71f7555742" providerId="ADAL" clId="{443617C3-0034-4940-888F-22C68E3CF6C7}" dt="2024-04-06T02:26:15.948" v="954" actId="20577"/>
          <ac:spMkLst>
            <pc:docMk/>
            <pc:sldMk cId="0" sldId="269"/>
            <ac:spMk id="14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5T21:30:19.856" v="868" actId="790"/>
          <ac:spMkLst>
            <pc:docMk/>
            <pc:sldMk cId="0" sldId="269"/>
            <ac:spMk id="15" creationId="{00000000-0000-0000-0000-000000000000}"/>
          </ac:spMkLst>
        </pc:spChg>
        <pc:grpChg chg="mod">
          <ac:chgData name="BRUNO FELIPE DE SOUZA ARAUJO" userId="23adb6dc-25d6-4055-9312-6f71f7555742" providerId="ADAL" clId="{443617C3-0034-4940-888F-22C68E3CF6C7}" dt="2024-04-17T01:35:45.756" v="2037" actId="1035"/>
          <ac:grpSpMkLst>
            <pc:docMk/>
            <pc:sldMk cId="0" sldId="269"/>
            <ac:grpSpMk id="5" creationId="{00000000-0000-0000-0000-000000000000}"/>
          </ac:grpSpMkLst>
        </pc:grpChg>
        <pc:grpChg chg="add mod">
          <ac:chgData name="BRUNO FELIPE DE SOUZA ARAUJO" userId="23adb6dc-25d6-4055-9312-6f71f7555742" providerId="ADAL" clId="{443617C3-0034-4940-888F-22C68E3CF6C7}" dt="2024-04-17T01:28:51.813" v="1904" actId="1038"/>
          <ac:grpSpMkLst>
            <pc:docMk/>
            <pc:sldMk cId="0" sldId="269"/>
            <ac:grpSpMk id="10" creationId="{97A12892-B27B-98E5-FB82-4F8A6AF01EEE}"/>
          </ac:grpSpMkLst>
        </pc:grpChg>
        <pc:grpChg chg="mod">
          <ac:chgData name="BRUNO FELIPE DE SOUZA ARAUJO" userId="23adb6dc-25d6-4055-9312-6f71f7555742" providerId="ADAL" clId="{443617C3-0034-4940-888F-22C68E3CF6C7}" dt="2024-04-17T01:28:37.729" v="1891" actId="1038"/>
          <ac:grpSpMkLst>
            <pc:docMk/>
            <pc:sldMk cId="0" sldId="269"/>
            <ac:grpSpMk id="13" creationId="{00000000-0000-0000-0000-000000000000}"/>
          </ac:grpSpMkLst>
        </pc:grpChg>
        <pc:picChg chg="add mod">
          <ac:chgData name="BRUNO FELIPE DE SOUZA ARAUJO" userId="23adb6dc-25d6-4055-9312-6f71f7555742" providerId="ADAL" clId="{443617C3-0034-4940-888F-22C68E3CF6C7}" dt="2024-04-17T00:01:05.250" v="1090" actId="1076"/>
          <ac:picMkLst>
            <pc:docMk/>
            <pc:sldMk cId="0" sldId="269"/>
            <ac:picMk id="8" creationId="{575728F8-AAFB-7100-D383-2390B12954E1}"/>
          </ac:picMkLst>
        </pc:picChg>
        <pc:picChg chg="add del mod">
          <ac:chgData name="BRUNO FELIPE DE SOUZA ARAUJO" userId="23adb6dc-25d6-4055-9312-6f71f7555742" providerId="ADAL" clId="{443617C3-0034-4940-888F-22C68E3CF6C7}" dt="2024-04-17T00:01:16.420" v="1092" actId="478"/>
          <ac:picMkLst>
            <pc:docMk/>
            <pc:sldMk cId="0" sldId="269"/>
            <ac:picMk id="9" creationId="{719F8EFD-9EF1-B413-59D0-C93020609594}"/>
          </ac:picMkLst>
        </pc:picChg>
        <pc:picChg chg="add mod">
          <ac:chgData name="BRUNO FELIPE DE SOUZA ARAUJO" userId="23adb6dc-25d6-4055-9312-6f71f7555742" providerId="ADAL" clId="{443617C3-0034-4940-888F-22C68E3CF6C7}" dt="2024-04-17T01:35:10.207" v="2027" actId="1076"/>
          <ac:picMkLst>
            <pc:docMk/>
            <pc:sldMk cId="0" sldId="269"/>
            <ac:picMk id="17" creationId="{5CD07728-99BF-C267-D8E2-30D72131B837}"/>
          </ac:picMkLst>
        </pc:picChg>
        <pc:picChg chg="mod">
          <ac:chgData name="BRUNO FELIPE DE SOUZA ARAUJO" userId="23adb6dc-25d6-4055-9312-6f71f7555742" providerId="ADAL" clId="{443617C3-0034-4940-888F-22C68E3CF6C7}" dt="2024-04-17T01:28:37.729" v="1891" actId="1038"/>
          <ac:picMkLst>
            <pc:docMk/>
            <pc:sldMk cId="0" sldId="269"/>
            <ac:picMk id="26" creationId="{BD25679E-F798-AD2D-65CF-116AAC6A5FFE}"/>
          </ac:picMkLst>
        </pc:picChg>
        <pc:picChg chg="mod">
          <ac:chgData name="BRUNO FELIPE DE SOUZA ARAUJO" userId="23adb6dc-25d6-4055-9312-6f71f7555742" providerId="ADAL" clId="{443617C3-0034-4940-888F-22C68E3CF6C7}" dt="2024-04-17T01:34:56.294" v="2025" actId="962"/>
          <ac:picMkLst>
            <pc:docMk/>
            <pc:sldMk cId="0" sldId="269"/>
            <ac:picMk id="27" creationId="{70C5D6F0-05A0-C570-420A-CE4EE5BCF625}"/>
          </ac:picMkLst>
        </pc:picChg>
      </pc:sldChg>
      <pc:sldChg chg="addSp modSp mod">
        <pc:chgData name="BRUNO FELIPE DE SOUZA ARAUJO" userId="23adb6dc-25d6-4055-9312-6f71f7555742" providerId="ADAL" clId="{443617C3-0034-4940-888F-22C68E3CF6C7}" dt="2024-04-17T00:01:29.846" v="1094"/>
        <pc:sldMkLst>
          <pc:docMk/>
          <pc:sldMk cId="0" sldId="271"/>
        </pc:sldMkLst>
        <pc:spChg chg="mod">
          <ac:chgData name="BRUNO FELIPE DE SOUZA ARAUJO" userId="23adb6dc-25d6-4055-9312-6f71f7555742" providerId="ADAL" clId="{443617C3-0034-4940-888F-22C68E3CF6C7}" dt="2024-04-05T21:22:02.640" v="431" actId="20577"/>
          <ac:spMkLst>
            <pc:docMk/>
            <pc:sldMk cId="0" sldId="271"/>
            <ac:spMk id="7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5T21:22:36.547" v="456" actId="20577"/>
          <ac:spMkLst>
            <pc:docMk/>
            <pc:sldMk cId="0" sldId="271"/>
            <ac:spMk id="8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5T21:22:09.729" v="433" actId="2057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6T02:26:23.382" v="955" actId="20577"/>
          <ac:spMkLst>
            <pc:docMk/>
            <pc:sldMk cId="0" sldId="271"/>
            <ac:spMk id="12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5T21:22:11.086" v="435" actId="20577"/>
          <ac:spMkLst>
            <pc:docMk/>
            <pc:sldMk cId="0" sldId="271"/>
            <ac:spMk id="15" creationId="{00000000-0000-0000-0000-000000000000}"/>
          </ac:spMkLst>
        </pc:spChg>
        <pc:spChg chg="mod">
          <ac:chgData name="BRUNO FELIPE DE SOUZA ARAUJO" userId="23adb6dc-25d6-4055-9312-6f71f7555742" providerId="ADAL" clId="{443617C3-0034-4940-888F-22C68E3CF6C7}" dt="2024-04-05T21:27:18.774" v="714"/>
          <ac:spMkLst>
            <pc:docMk/>
            <pc:sldMk cId="0" sldId="271"/>
            <ac:spMk id="16" creationId="{00000000-0000-0000-0000-000000000000}"/>
          </ac:spMkLst>
        </pc:spChg>
        <pc:picChg chg="add mod">
          <ac:chgData name="BRUNO FELIPE DE SOUZA ARAUJO" userId="23adb6dc-25d6-4055-9312-6f71f7555742" providerId="ADAL" clId="{443617C3-0034-4940-888F-22C68E3CF6C7}" dt="2024-04-17T00:01:25.355" v="1093"/>
          <ac:picMkLst>
            <pc:docMk/>
            <pc:sldMk cId="0" sldId="271"/>
            <ac:picMk id="18" creationId="{B7999F7E-8D52-08B5-6F81-A6F400F0B601}"/>
          </ac:picMkLst>
        </pc:picChg>
        <pc:picChg chg="add mod">
          <ac:chgData name="BRUNO FELIPE DE SOUZA ARAUJO" userId="23adb6dc-25d6-4055-9312-6f71f7555742" providerId="ADAL" clId="{443617C3-0034-4940-888F-22C68E3CF6C7}" dt="2024-04-05T00:25:23.884" v="182" actId="1076"/>
          <ac:picMkLst>
            <pc:docMk/>
            <pc:sldMk cId="0" sldId="271"/>
            <ac:picMk id="19" creationId="{3D6AC436-F511-8F57-EF8E-C0A2B0531127}"/>
          </ac:picMkLst>
        </pc:picChg>
        <pc:picChg chg="add mod">
          <ac:chgData name="BRUNO FELIPE DE SOUZA ARAUJO" userId="23adb6dc-25d6-4055-9312-6f71f7555742" providerId="ADAL" clId="{443617C3-0034-4940-888F-22C68E3CF6C7}" dt="2024-04-17T00:01:29.846" v="1094"/>
          <ac:picMkLst>
            <pc:docMk/>
            <pc:sldMk cId="0" sldId="271"/>
            <ac:picMk id="20" creationId="{DA325A65-30C2-46C6-A333-8B4DB761465E}"/>
          </ac:picMkLst>
        </pc:picChg>
      </pc:sldChg>
      <pc:sldChg chg="addSp modSp mod">
        <pc:chgData name="BRUNO FELIPE DE SOUZA ARAUJO" userId="23adb6dc-25d6-4055-9312-6f71f7555742" providerId="ADAL" clId="{443617C3-0034-4940-888F-22C68E3CF6C7}" dt="2024-04-16T23:59:39.782" v="1078" actId="1076"/>
        <pc:sldMkLst>
          <pc:docMk/>
          <pc:sldMk cId="461831402" sldId="274"/>
        </pc:sldMkLst>
        <pc:spChg chg="mod">
          <ac:chgData name="BRUNO FELIPE DE SOUZA ARAUJO" userId="23adb6dc-25d6-4055-9312-6f71f7555742" providerId="ADAL" clId="{443617C3-0034-4940-888F-22C68E3CF6C7}" dt="2024-04-05T21:31:40.526" v="885" actId="20577"/>
          <ac:spMkLst>
            <pc:docMk/>
            <pc:sldMk cId="461831402" sldId="274"/>
            <ac:spMk id="11" creationId="{601B1162-D248-601C-1529-35D385D3C74E}"/>
          </ac:spMkLst>
        </pc:spChg>
        <pc:grpChg chg="mod">
          <ac:chgData name="BRUNO FELIPE DE SOUZA ARAUJO" userId="23adb6dc-25d6-4055-9312-6f71f7555742" providerId="ADAL" clId="{443617C3-0034-4940-888F-22C68E3CF6C7}" dt="2024-04-05T21:32:09.044" v="914" actId="1038"/>
          <ac:grpSpMkLst>
            <pc:docMk/>
            <pc:sldMk cId="461831402" sldId="274"/>
            <ac:grpSpMk id="19" creationId="{7B2F055C-CDF4-6804-7222-36A8827329E4}"/>
          </ac:grpSpMkLst>
        </pc:grpChg>
        <pc:grpChg chg="mod">
          <ac:chgData name="BRUNO FELIPE DE SOUZA ARAUJO" userId="23adb6dc-25d6-4055-9312-6f71f7555742" providerId="ADAL" clId="{443617C3-0034-4940-888F-22C68E3CF6C7}" dt="2024-04-05T21:32:01.649" v="904" actId="1037"/>
          <ac:grpSpMkLst>
            <pc:docMk/>
            <pc:sldMk cId="461831402" sldId="274"/>
            <ac:grpSpMk id="22" creationId="{7966E32B-E692-BFF1-C53C-8D2D064E61C1}"/>
          </ac:grpSpMkLst>
        </pc:grpChg>
        <pc:picChg chg="add mod">
          <ac:chgData name="BRUNO FELIPE DE SOUZA ARAUJO" userId="23adb6dc-25d6-4055-9312-6f71f7555742" providerId="ADAL" clId="{443617C3-0034-4940-888F-22C68E3CF6C7}" dt="2024-04-16T23:59:39.782" v="1078" actId="1076"/>
          <ac:picMkLst>
            <pc:docMk/>
            <pc:sldMk cId="461831402" sldId="274"/>
            <ac:picMk id="2" creationId="{E7D78D80-570C-8A2E-38A8-0BA3CD171D14}"/>
          </ac:picMkLst>
        </pc:picChg>
      </pc:sldChg>
      <pc:sldChg chg="addSp delSp modSp mod">
        <pc:chgData name="BRUNO FELIPE DE SOUZA ARAUJO" userId="23adb6dc-25d6-4055-9312-6f71f7555742" providerId="ADAL" clId="{443617C3-0034-4940-888F-22C68E3CF6C7}" dt="2024-04-19T00:51:42.995" v="2056" actId="14100"/>
        <pc:sldMkLst>
          <pc:docMk/>
          <pc:sldMk cId="3734258240" sldId="275"/>
        </pc:sldMkLst>
        <pc:spChg chg="add del mod">
          <ac:chgData name="BRUNO FELIPE DE SOUZA ARAUJO" userId="23adb6dc-25d6-4055-9312-6f71f7555742" providerId="ADAL" clId="{443617C3-0034-4940-888F-22C68E3CF6C7}" dt="2024-04-19T00:49:59.824" v="2044" actId="478"/>
          <ac:spMkLst>
            <pc:docMk/>
            <pc:sldMk cId="3734258240" sldId="275"/>
            <ac:spMk id="2" creationId="{B9A4A918-BE3C-9D7E-558C-D1EF3C00E4AB}"/>
          </ac:spMkLst>
        </pc:spChg>
        <pc:picChg chg="del">
          <ac:chgData name="BRUNO FELIPE DE SOUZA ARAUJO" userId="23adb6dc-25d6-4055-9312-6f71f7555742" providerId="ADAL" clId="{443617C3-0034-4940-888F-22C68E3CF6C7}" dt="2024-04-19T00:47:34.620" v="2039" actId="478"/>
          <ac:picMkLst>
            <pc:docMk/>
            <pc:sldMk cId="3734258240" sldId="275"/>
            <ac:picMk id="3" creationId="{E1EB54CA-1AEB-0CCC-E32F-9B63132B3F2C}"/>
          </ac:picMkLst>
        </pc:picChg>
        <pc:picChg chg="add mod">
          <ac:chgData name="BRUNO FELIPE DE SOUZA ARAUJO" userId="23adb6dc-25d6-4055-9312-6f71f7555742" providerId="ADAL" clId="{443617C3-0034-4940-888F-22C68E3CF6C7}" dt="2024-04-19T00:51:42.995" v="2056" actId="14100"/>
          <ac:picMkLst>
            <pc:docMk/>
            <pc:sldMk cId="3734258240" sldId="275"/>
            <ac:picMk id="5" creationId="{216EECC7-7B5F-8555-693A-6456BA4C73B8}"/>
          </ac:picMkLst>
        </pc:picChg>
        <pc:picChg chg="mod">
          <ac:chgData name="BRUNO FELIPE DE SOUZA ARAUJO" userId="23adb6dc-25d6-4055-9312-6f71f7555742" providerId="ADAL" clId="{443617C3-0034-4940-888F-22C68E3CF6C7}" dt="2024-04-06T11:56:19.046" v="967" actId="1076"/>
          <ac:picMkLst>
            <pc:docMk/>
            <pc:sldMk cId="3734258240" sldId="275"/>
            <ac:picMk id="5" creationId="{D79C7A73-0340-0777-BEE6-4DEF968B92B3}"/>
          </ac:picMkLst>
        </pc:picChg>
      </pc:sldChg>
      <pc:sldChg chg="addSp delSp modSp add mod">
        <pc:chgData name="BRUNO FELIPE DE SOUZA ARAUJO" userId="23adb6dc-25d6-4055-9312-6f71f7555742" providerId="ADAL" clId="{443617C3-0034-4940-888F-22C68E3CF6C7}" dt="2024-04-19T00:52:42.061" v="2066" actId="167"/>
        <pc:sldMkLst>
          <pc:docMk/>
          <pc:sldMk cId="2845498182" sldId="276"/>
        </pc:sldMkLst>
        <pc:picChg chg="add del mod">
          <ac:chgData name="BRUNO FELIPE DE SOUZA ARAUJO" userId="23adb6dc-25d6-4055-9312-6f71f7555742" providerId="ADAL" clId="{443617C3-0034-4940-888F-22C68E3CF6C7}" dt="2024-04-19T00:47:43.700" v="2041" actId="478"/>
          <ac:picMkLst>
            <pc:docMk/>
            <pc:sldMk cId="2845498182" sldId="276"/>
            <ac:picMk id="2" creationId="{D920D700-D252-9670-CFEF-A218CB340AFB}"/>
          </ac:picMkLst>
        </pc:picChg>
        <pc:picChg chg="add mod">
          <ac:chgData name="BRUNO FELIPE DE SOUZA ARAUJO" userId="23adb6dc-25d6-4055-9312-6f71f7555742" providerId="ADAL" clId="{443617C3-0034-4940-888F-22C68E3CF6C7}" dt="2024-04-17T00:01:53.916" v="1098" actId="1076"/>
          <ac:picMkLst>
            <pc:docMk/>
            <pc:sldMk cId="2845498182" sldId="276"/>
            <ac:picMk id="3" creationId="{248076EA-DDB2-DA7C-E3CC-CC25476AC92B}"/>
          </ac:picMkLst>
        </pc:picChg>
        <pc:picChg chg="add mod ord">
          <ac:chgData name="BRUNO FELIPE DE SOUZA ARAUJO" userId="23adb6dc-25d6-4055-9312-6f71f7555742" providerId="ADAL" clId="{443617C3-0034-4940-888F-22C68E3CF6C7}" dt="2024-04-19T00:52:42.061" v="2066" actId="167"/>
          <ac:picMkLst>
            <pc:docMk/>
            <pc:sldMk cId="2845498182" sldId="276"/>
            <ac:picMk id="5" creationId="{10846586-2A40-C68C-B2E0-852A293B3CAC}"/>
          </ac:picMkLst>
        </pc:picChg>
        <pc:picChg chg="del">
          <ac:chgData name="BRUNO FELIPE DE SOUZA ARAUJO" userId="23adb6dc-25d6-4055-9312-6f71f7555742" providerId="ADAL" clId="{443617C3-0034-4940-888F-22C68E3CF6C7}" dt="2024-04-06T11:54:48.356" v="957" actId="478"/>
          <ac:picMkLst>
            <pc:docMk/>
            <pc:sldMk cId="2845498182" sldId="276"/>
            <ac:picMk id="5" creationId="{D79C7A73-0340-0777-BEE6-4DEF968B92B3}"/>
          </ac:picMkLst>
        </pc:picChg>
      </pc:sldChg>
      <pc:sldChg chg="addSp delSp modSp add mod ord">
        <pc:chgData name="BRUNO FELIPE DE SOUZA ARAUJO" userId="23adb6dc-25d6-4055-9312-6f71f7555742" providerId="ADAL" clId="{443617C3-0034-4940-888F-22C68E3CF6C7}" dt="2024-04-19T00:52:16.446" v="2062" actId="167"/>
        <pc:sldMkLst>
          <pc:docMk/>
          <pc:sldMk cId="1254484532" sldId="277"/>
        </pc:sldMkLst>
        <pc:picChg chg="add del mod">
          <ac:chgData name="BRUNO FELIPE DE SOUZA ARAUJO" userId="23adb6dc-25d6-4055-9312-6f71f7555742" providerId="ADAL" clId="{443617C3-0034-4940-888F-22C68E3CF6C7}" dt="2024-04-19T00:47:38.922" v="2040" actId="478"/>
          <ac:picMkLst>
            <pc:docMk/>
            <pc:sldMk cId="1254484532" sldId="277"/>
            <ac:picMk id="2" creationId="{9A47ED88-429C-405A-9F41-D562D4754DEE}"/>
          </ac:picMkLst>
        </pc:picChg>
        <pc:picChg chg="add mod">
          <ac:chgData name="BRUNO FELIPE DE SOUZA ARAUJO" userId="23adb6dc-25d6-4055-9312-6f71f7555742" providerId="ADAL" clId="{443617C3-0034-4940-888F-22C68E3CF6C7}" dt="2024-04-17T00:01:45.518" v="1096" actId="1076"/>
          <ac:picMkLst>
            <pc:docMk/>
            <pc:sldMk cId="1254484532" sldId="277"/>
            <ac:picMk id="3" creationId="{75E2361C-2DFC-235B-3DC7-EB089E65BF6C}"/>
          </ac:picMkLst>
        </pc:picChg>
        <pc:picChg chg="add mod ord">
          <ac:chgData name="BRUNO FELIPE DE SOUZA ARAUJO" userId="23adb6dc-25d6-4055-9312-6f71f7555742" providerId="ADAL" clId="{443617C3-0034-4940-888F-22C68E3CF6C7}" dt="2024-04-19T00:52:16.446" v="2062" actId="167"/>
          <ac:picMkLst>
            <pc:docMk/>
            <pc:sldMk cId="1254484532" sldId="277"/>
            <ac:picMk id="5" creationId="{F649B0B6-2723-C175-AB16-59CE8CC80C94}"/>
          </ac:picMkLst>
        </pc:picChg>
      </pc:sldChg>
    </pc:docChg>
  </pc:docChgLst>
  <pc:docChgLst>
    <pc:chgData name="TAISA CRISTINA MONTEIRO DOS SANTOS" userId="S::taisa.santos@fatec.sp.gov.br::4c37a08f-3779-41a9-832c-35d6a14d23ae" providerId="AD" clId="Web-{D8E9CDC5-5A51-E9ED-65C0-95DB07B8D496}"/>
    <pc:docChg chg="modSld">
      <pc:chgData name="TAISA CRISTINA MONTEIRO DOS SANTOS" userId="S::taisa.santos@fatec.sp.gov.br::4c37a08f-3779-41a9-832c-35d6a14d23ae" providerId="AD" clId="Web-{D8E9CDC5-5A51-E9ED-65C0-95DB07B8D496}" dt="2024-04-05T19:43:54.946" v="15" actId="20577"/>
      <pc:docMkLst>
        <pc:docMk/>
      </pc:docMkLst>
      <pc:sldChg chg="modSp">
        <pc:chgData name="TAISA CRISTINA MONTEIRO DOS SANTOS" userId="S::taisa.santos@fatec.sp.gov.br::4c37a08f-3779-41a9-832c-35d6a14d23ae" providerId="AD" clId="Web-{D8E9CDC5-5A51-E9ED-65C0-95DB07B8D496}" dt="2024-04-05T18:53:30.269" v="7"/>
        <pc:sldMkLst>
          <pc:docMk/>
          <pc:sldMk cId="0" sldId="261"/>
        </pc:sldMkLst>
        <pc:spChg chg="mod">
          <ac:chgData name="TAISA CRISTINA MONTEIRO DOS SANTOS" userId="S::taisa.santos@fatec.sp.gov.br::4c37a08f-3779-41a9-832c-35d6a14d23ae" providerId="AD" clId="Web-{D8E9CDC5-5A51-E9ED-65C0-95DB07B8D496}" dt="2024-04-05T18:53:30.269" v="7"/>
          <ac:spMkLst>
            <pc:docMk/>
            <pc:sldMk cId="0" sldId="261"/>
            <ac:spMk id="5" creationId="{00000000-0000-0000-0000-000000000000}"/>
          </ac:spMkLst>
        </pc:spChg>
      </pc:sldChg>
      <pc:sldChg chg="modSp">
        <pc:chgData name="TAISA CRISTINA MONTEIRO DOS SANTOS" userId="S::taisa.santos@fatec.sp.gov.br::4c37a08f-3779-41a9-832c-35d6a14d23ae" providerId="AD" clId="Web-{D8E9CDC5-5A51-E9ED-65C0-95DB07B8D496}" dt="2024-04-05T19:19:40.581" v="12" actId="20577"/>
        <pc:sldMkLst>
          <pc:docMk/>
          <pc:sldMk cId="0" sldId="269"/>
        </pc:sldMkLst>
        <pc:spChg chg="mod">
          <ac:chgData name="TAISA CRISTINA MONTEIRO DOS SANTOS" userId="S::taisa.santos@fatec.sp.gov.br::4c37a08f-3779-41a9-832c-35d6a14d23ae" providerId="AD" clId="Web-{D8E9CDC5-5A51-E9ED-65C0-95DB07B8D496}" dt="2024-04-05T19:19:40.581" v="12" actId="20577"/>
          <ac:spMkLst>
            <pc:docMk/>
            <pc:sldMk cId="0" sldId="269"/>
            <ac:spMk id="14" creationId="{00000000-0000-0000-0000-000000000000}"/>
          </ac:spMkLst>
        </pc:spChg>
      </pc:sldChg>
      <pc:sldChg chg="modSp">
        <pc:chgData name="TAISA CRISTINA MONTEIRO DOS SANTOS" userId="S::taisa.santos@fatec.sp.gov.br::4c37a08f-3779-41a9-832c-35d6a14d23ae" providerId="AD" clId="Web-{D8E9CDC5-5A51-E9ED-65C0-95DB07B8D496}" dt="2024-04-05T19:43:54.946" v="15" actId="20577"/>
        <pc:sldMkLst>
          <pc:docMk/>
          <pc:sldMk cId="0" sldId="271"/>
        </pc:sldMkLst>
        <pc:spChg chg="mod">
          <ac:chgData name="TAISA CRISTINA MONTEIRO DOS SANTOS" userId="S::taisa.santos@fatec.sp.gov.br::4c37a08f-3779-41a9-832c-35d6a14d23ae" providerId="AD" clId="Web-{D8E9CDC5-5A51-E9ED-65C0-95DB07B8D496}" dt="2024-04-05T19:43:54.946" v="15" actId="20577"/>
          <ac:spMkLst>
            <pc:docMk/>
            <pc:sldMk cId="0" sldId="271"/>
            <ac:spMk id="7" creationId="{00000000-0000-0000-0000-000000000000}"/>
          </ac:spMkLst>
        </pc:spChg>
      </pc:sldChg>
    </pc:docChg>
  </pc:docChgLst>
  <pc:docChgLst>
    <pc:chgData name="TAISA CRISTINA MONTEIRO DOS SANTOS" userId="S::taisa.santos@fatec.sp.gov.br::4c37a08f-3779-41a9-832c-35d6a14d23ae" providerId="AD" clId="Web-{FC37F3F3-670B-0960-936E-4BB57CC5F24F}"/>
    <pc:docChg chg="modSld">
      <pc:chgData name="TAISA CRISTINA MONTEIRO DOS SANTOS" userId="S::taisa.santos@fatec.sp.gov.br::4c37a08f-3779-41a9-832c-35d6a14d23ae" providerId="AD" clId="Web-{FC37F3F3-670B-0960-936E-4BB57CC5F24F}" dt="2024-04-05T18:48:41.329" v="40" actId="20577"/>
      <pc:docMkLst>
        <pc:docMk/>
      </pc:docMkLst>
      <pc:sldChg chg="modSp">
        <pc:chgData name="TAISA CRISTINA MONTEIRO DOS SANTOS" userId="S::taisa.santos@fatec.sp.gov.br::4c37a08f-3779-41a9-832c-35d6a14d23ae" providerId="AD" clId="Web-{FC37F3F3-670B-0960-936E-4BB57CC5F24F}" dt="2024-04-05T18:37:39.598" v="34"/>
        <pc:sldMkLst>
          <pc:docMk/>
          <pc:sldMk cId="0" sldId="261"/>
        </pc:sldMkLst>
        <pc:spChg chg="mod">
          <ac:chgData name="TAISA CRISTINA MONTEIRO DOS SANTOS" userId="S::taisa.santos@fatec.sp.gov.br::4c37a08f-3779-41a9-832c-35d6a14d23ae" providerId="AD" clId="Web-{FC37F3F3-670B-0960-936E-4BB57CC5F24F}" dt="2024-04-05T18:37:39.598" v="34"/>
          <ac:spMkLst>
            <pc:docMk/>
            <pc:sldMk cId="0" sldId="261"/>
            <ac:spMk id="5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FC37F3F3-670B-0960-936E-4BB57CC5F24F}" dt="2024-04-05T18:14:56.601" v="4" actId="20577"/>
          <ac:spMkLst>
            <pc:docMk/>
            <pc:sldMk cId="0" sldId="261"/>
            <ac:spMk id="7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FC37F3F3-670B-0960-936E-4BB57CC5F24F}" dt="2024-04-05T18:37:07.127" v="31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FC37F3F3-670B-0960-936E-4BB57CC5F24F}" dt="2024-04-05T18:16:59.906" v="8" actId="2057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FC37F3F3-670B-0960-936E-4BB57CC5F24F}" dt="2024-04-05T18:14:45.210" v="3" actId="1076"/>
          <ac:spMkLst>
            <pc:docMk/>
            <pc:sldMk cId="0" sldId="261"/>
            <ac:spMk id="14" creationId="{00000000-0000-0000-0000-000000000000}"/>
          </ac:spMkLst>
        </pc:spChg>
        <pc:grpChg chg="mod">
          <ac:chgData name="TAISA CRISTINA MONTEIRO DOS SANTOS" userId="S::taisa.santos@fatec.sp.gov.br::4c37a08f-3779-41a9-832c-35d6a14d23ae" providerId="AD" clId="Web-{FC37F3F3-670B-0960-936E-4BB57CC5F24F}" dt="2024-04-05T18:14:40.147" v="2" actId="1076"/>
          <ac:grpSpMkLst>
            <pc:docMk/>
            <pc:sldMk cId="0" sldId="261"/>
            <ac:grpSpMk id="3" creationId="{00000000-0000-0000-0000-000000000000}"/>
          </ac:grpSpMkLst>
        </pc:grpChg>
        <pc:grpChg chg="mod">
          <ac:chgData name="TAISA CRISTINA MONTEIRO DOS SANTOS" userId="S::taisa.santos@fatec.sp.gov.br::4c37a08f-3779-41a9-832c-35d6a14d23ae" providerId="AD" clId="Web-{FC37F3F3-670B-0960-936E-4BB57CC5F24F}" dt="2024-04-05T18:14:31.147" v="1" actId="1076"/>
          <ac:grpSpMkLst>
            <pc:docMk/>
            <pc:sldMk cId="0" sldId="261"/>
            <ac:grpSpMk id="6" creationId="{00000000-0000-0000-0000-000000000000}"/>
          </ac:grpSpMkLst>
        </pc:grpChg>
      </pc:sldChg>
      <pc:sldChg chg="modSp">
        <pc:chgData name="TAISA CRISTINA MONTEIRO DOS SANTOS" userId="S::taisa.santos@fatec.sp.gov.br::4c37a08f-3779-41a9-832c-35d6a14d23ae" providerId="AD" clId="Web-{FC37F3F3-670B-0960-936E-4BB57CC5F24F}" dt="2024-04-05T18:48:41.329" v="40" actId="20577"/>
        <pc:sldMkLst>
          <pc:docMk/>
          <pc:sldMk cId="0" sldId="268"/>
        </pc:sldMkLst>
        <pc:spChg chg="mod">
          <ac:chgData name="TAISA CRISTINA MONTEIRO DOS SANTOS" userId="S::taisa.santos@fatec.sp.gov.br::4c37a08f-3779-41a9-832c-35d6a14d23ae" providerId="AD" clId="Web-{FC37F3F3-670B-0960-936E-4BB57CC5F24F}" dt="2024-04-05T18:48:41.329" v="40" actId="20577"/>
          <ac:spMkLst>
            <pc:docMk/>
            <pc:sldMk cId="0" sldId="268"/>
            <ac:spMk id="4" creationId="{00000000-0000-0000-0000-000000000000}"/>
          </ac:spMkLst>
        </pc:spChg>
      </pc:sldChg>
      <pc:sldChg chg="delSp modSp">
        <pc:chgData name="TAISA CRISTINA MONTEIRO DOS SANTOS" userId="S::taisa.santos@fatec.sp.gov.br::4c37a08f-3779-41a9-832c-35d6a14d23ae" providerId="AD" clId="Web-{FC37F3F3-670B-0960-936E-4BB57CC5F24F}" dt="2024-04-05T18:38:08.912" v="38" actId="1076"/>
        <pc:sldMkLst>
          <pc:docMk/>
          <pc:sldMk cId="0" sldId="269"/>
        </pc:sldMkLst>
        <pc:spChg chg="mod">
          <ac:chgData name="TAISA CRISTINA MONTEIRO DOS SANTOS" userId="S::taisa.santos@fatec.sp.gov.br::4c37a08f-3779-41a9-832c-35d6a14d23ae" providerId="AD" clId="Web-{FC37F3F3-670B-0960-936E-4BB57CC5F24F}" dt="2024-04-05T18:29:43.176" v="13" actId="20577"/>
          <ac:spMkLst>
            <pc:docMk/>
            <pc:sldMk cId="0" sldId="269"/>
            <ac:spMk id="11" creationId="{00000000-0000-0000-0000-000000000000}"/>
          </ac:spMkLst>
        </pc:spChg>
        <pc:grpChg chg="mod">
          <ac:chgData name="TAISA CRISTINA MONTEIRO DOS SANTOS" userId="S::taisa.santos@fatec.sp.gov.br::4c37a08f-3779-41a9-832c-35d6a14d23ae" providerId="AD" clId="Web-{FC37F3F3-670B-0960-936E-4BB57CC5F24F}" dt="2024-04-05T18:38:02.084" v="36" actId="1076"/>
          <ac:grpSpMkLst>
            <pc:docMk/>
            <pc:sldMk cId="0" sldId="269"/>
            <ac:grpSpMk id="5" creationId="{00000000-0000-0000-0000-000000000000}"/>
          </ac:grpSpMkLst>
        </pc:grpChg>
        <pc:grpChg chg="del">
          <ac:chgData name="TAISA CRISTINA MONTEIRO DOS SANTOS" userId="S::taisa.santos@fatec.sp.gov.br::4c37a08f-3779-41a9-832c-35d6a14d23ae" providerId="AD" clId="Web-{FC37F3F3-670B-0960-936E-4BB57CC5F24F}" dt="2024-04-05T18:29:56.427" v="15"/>
          <ac:grpSpMkLst>
            <pc:docMk/>
            <pc:sldMk cId="0" sldId="269"/>
            <ac:grpSpMk id="9" creationId="{00000000-0000-0000-0000-000000000000}"/>
          </ac:grpSpMkLst>
        </pc:grpChg>
        <pc:grpChg chg="mod">
          <ac:chgData name="TAISA CRISTINA MONTEIRO DOS SANTOS" userId="S::taisa.santos@fatec.sp.gov.br::4c37a08f-3779-41a9-832c-35d6a14d23ae" providerId="AD" clId="Web-{FC37F3F3-670B-0960-936E-4BB57CC5F24F}" dt="2024-04-05T18:38:08.912" v="38" actId="1076"/>
          <ac:grpSpMkLst>
            <pc:docMk/>
            <pc:sldMk cId="0" sldId="269"/>
            <ac:grpSpMk id="13" creationId="{00000000-0000-0000-0000-000000000000}"/>
          </ac:grpSpMkLst>
        </pc:grpChg>
        <pc:picChg chg="mod">
          <ac:chgData name="TAISA CRISTINA MONTEIRO DOS SANTOS" userId="S::taisa.santos@fatec.sp.gov.br::4c37a08f-3779-41a9-832c-35d6a14d23ae" providerId="AD" clId="Web-{FC37F3F3-670B-0960-936E-4BB57CC5F24F}" dt="2024-04-05T18:38:06.225" v="37" actId="1076"/>
          <ac:picMkLst>
            <pc:docMk/>
            <pc:sldMk cId="0" sldId="269"/>
            <ac:picMk id="26" creationId="{BD25679E-F798-AD2D-65CF-116AAC6A5FFE}"/>
          </ac:picMkLst>
        </pc:picChg>
        <pc:picChg chg="mod">
          <ac:chgData name="TAISA CRISTINA MONTEIRO DOS SANTOS" userId="S::taisa.santos@fatec.sp.gov.br::4c37a08f-3779-41a9-832c-35d6a14d23ae" providerId="AD" clId="Web-{FC37F3F3-670B-0960-936E-4BB57CC5F24F}" dt="2024-04-05T18:37:58.459" v="35" actId="1076"/>
          <ac:picMkLst>
            <pc:docMk/>
            <pc:sldMk cId="0" sldId="269"/>
            <ac:picMk id="27" creationId="{70C5D6F0-05A0-C570-420A-CE4EE5BCF625}"/>
          </ac:picMkLst>
        </pc:picChg>
        <pc:picChg chg="del">
          <ac:chgData name="TAISA CRISTINA MONTEIRO DOS SANTOS" userId="S::taisa.santos@fatec.sp.gov.br::4c37a08f-3779-41a9-832c-35d6a14d23ae" providerId="AD" clId="Web-{FC37F3F3-670B-0960-936E-4BB57CC5F24F}" dt="2024-04-05T18:29:56.427" v="14"/>
          <ac:picMkLst>
            <pc:docMk/>
            <pc:sldMk cId="0" sldId="269"/>
            <ac:picMk id="28" creationId="{8B357D7A-111F-CEC6-8947-EAE5DA7E4B89}"/>
          </ac:picMkLst>
        </pc:picChg>
      </pc:sldChg>
    </pc:docChg>
  </pc:docChgLst>
  <pc:docChgLst>
    <pc:chgData name="TAISA CRISTINA MONTEIRO DOS SANTOS" userId="S::taisa.santos@fatec.sp.gov.br::4c37a08f-3779-41a9-832c-35d6a14d23ae" providerId="AD" clId="Web-{6C392818-D1AC-E572-D91B-2123629DA2D4}"/>
    <pc:docChg chg="mod modSld">
      <pc:chgData name="TAISA CRISTINA MONTEIRO DOS SANTOS" userId="S::taisa.santos@fatec.sp.gov.br::4c37a08f-3779-41a9-832c-35d6a14d23ae" providerId="AD" clId="Web-{6C392818-D1AC-E572-D91B-2123629DA2D4}" dt="2024-04-05T03:43:41.176" v="1423"/>
      <pc:docMkLst>
        <pc:docMk/>
      </pc:docMkLst>
      <pc:sldChg chg="modSp">
        <pc:chgData name="TAISA CRISTINA MONTEIRO DOS SANTOS" userId="S::taisa.santos@fatec.sp.gov.br::4c37a08f-3779-41a9-832c-35d6a14d23ae" providerId="AD" clId="Web-{6C392818-D1AC-E572-D91B-2123629DA2D4}" dt="2024-04-05T03:05:58.232" v="1407" actId="20577"/>
        <pc:sldMkLst>
          <pc:docMk/>
          <pc:sldMk cId="0" sldId="257"/>
        </pc:sldMkLst>
        <pc:spChg chg="mod">
          <ac:chgData name="TAISA CRISTINA MONTEIRO DOS SANTOS" userId="S::taisa.santos@fatec.sp.gov.br::4c37a08f-3779-41a9-832c-35d6a14d23ae" providerId="AD" clId="Web-{6C392818-D1AC-E572-D91B-2123629DA2D4}" dt="2024-04-05T03:04:38.402" v="1386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3:05:38.028" v="1388" actId="2057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3:05:58.232" v="1407" actId="20577"/>
          <ac:spMkLst>
            <pc:docMk/>
            <pc:sldMk cId="0" sldId="257"/>
            <ac:spMk id="18" creationId="{00000000-0000-0000-0000-000000000000}"/>
          </ac:spMkLst>
        </pc:spChg>
      </pc:sldChg>
      <pc:sldChg chg="addSp delSp modSp">
        <pc:chgData name="TAISA CRISTINA MONTEIRO DOS SANTOS" userId="S::taisa.santos@fatec.sp.gov.br::4c37a08f-3779-41a9-832c-35d6a14d23ae" providerId="AD" clId="Web-{6C392818-D1AC-E572-D91B-2123629DA2D4}" dt="2024-04-05T02:09:04.999" v="1151" actId="1076"/>
        <pc:sldMkLst>
          <pc:docMk/>
          <pc:sldMk cId="0" sldId="266"/>
        </pc:sldMkLst>
        <pc:spChg chg="del">
          <ac:chgData name="TAISA CRISTINA MONTEIRO DOS SANTOS" userId="S::taisa.santos@fatec.sp.gov.br::4c37a08f-3779-41a9-832c-35d6a14d23ae" providerId="AD" clId="Web-{6C392818-D1AC-E572-D91B-2123629DA2D4}" dt="2024-04-05T00:25:23.836" v="0"/>
          <ac:spMkLst>
            <pc:docMk/>
            <pc:sldMk cId="0" sldId="266"/>
            <ac:spMk id="4" creationId="{00000000-0000-0000-0000-000000000000}"/>
          </ac:spMkLst>
        </pc:spChg>
        <pc:picChg chg="add del mod">
          <ac:chgData name="TAISA CRISTINA MONTEIRO DOS SANTOS" userId="S::taisa.santos@fatec.sp.gov.br::4c37a08f-3779-41a9-832c-35d6a14d23ae" providerId="AD" clId="Web-{6C392818-D1AC-E572-D91B-2123629DA2D4}" dt="2024-04-05T02:08:38.233" v="1147"/>
          <ac:picMkLst>
            <pc:docMk/>
            <pc:sldMk cId="0" sldId="266"/>
            <ac:picMk id="5" creationId="{6D61D22A-028F-6AA1-8EC2-817B6CC0EEEB}"/>
          </ac:picMkLst>
        </pc:picChg>
        <pc:picChg chg="add mod">
          <ac:chgData name="TAISA CRISTINA MONTEIRO DOS SANTOS" userId="S::taisa.santos@fatec.sp.gov.br::4c37a08f-3779-41a9-832c-35d6a14d23ae" providerId="AD" clId="Web-{6C392818-D1AC-E572-D91B-2123629DA2D4}" dt="2024-04-05T02:09:04.999" v="1151" actId="1076"/>
          <ac:picMkLst>
            <pc:docMk/>
            <pc:sldMk cId="0" sldId="266"/>
            <ac:picMk id="6" creationId="{C0A72DEE-9203-DCBC-278F-322B0A1D667B}"/>
          </ac:picMkLst>
        </pc:picChg>
      </pc:sldChg>
      <pc:sldChg chg="addSp delSp modSp">
        <pc:chgData name="TAISA CRISTINA MONTEIRO DOS SANTOS" userId="S::taisa.santos@fatec.sp.gov.br::4c37a08f-3779-41a9-832c-35d6a14d23ae" providerId="AD" clId="Web-{6C392818-D1AC-E572-D91B-2123629DA2D4}" dt="2024-04-05T02:25:54.641" v="1242" actId="1076"/>
        <pc:sldMkLst>
          <pc:docMk/>
          <pc:sldMk cId="0" sldId="267"/>
        </pc:sldMkLst>
        <pc:spChg chg="del mod">
          <ac:chgData name="TAISA CRISTINA MONTEIRO DOS SANTOS" userId="S::taisa.santos@fatec.sp.gov.br::4c37a08f-3779-41a9-832c-35d6a14d23ae" providerId="AD" clId="Web-{6C392818-D1AC-E572-D91B-2123629DA2D4}" dt="2024-04-05T02:16:45.247" v="1195"/>
          <ac:spMkLst>
            <pc:docMk/>
            <pc:sldMk cId="0" sldId="267"/>
            <ac:spMk id="2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17:22.124" v="1202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18:21.735" v="1210" actId="1076"/>
          <ac:spMkLst>
            <pc:docMk/>
            <pc:sldMk cId="0" sldId="267"/>
            <ac:spMk id="5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25:40.750" v="1240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25:54.641" v="1242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25:18.296" v="1238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19:31.409" v="1221" actId="1076"/>
          <ac:spMkLst>
            <pc:docMk/>
            <pc:sldMk cId="0" sldId="267"/>
            <ac:spMk id="11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19:36.174" v="1222" actId="1076"/>
          <ac:spMkLst>
            <pc:docMk/>
            <pc:sldMk cId="0" sldId="267"/>
            <ac:spMk id="12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25:50.922" v="1241" actId="1076"/>
          <ac:spMkLst>
            <pc:docMk/>
            <pc:sldMk cId="0" sldId="267"/>
            <ac:spMk id="14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19:44.706" v="1223" actId="1076"/>
          <ac:spMkLst>
            <pc:docMk/>
            <pc:sldMk cId="0" sldId="267"/>
            <ac:spMk id="15" creationId="{00000000-0000-0000-0000-000000000000}"/>
          </ac:spMkLst>
        </pc:spChg>
        <pc:spChg chg="add del mod topLvl">
          <ac:chgData name="TAISA CRISTINA MONTEIRO DOS SANTOS" userId="S::taisa.santos@fatec.sp.gov.br::4c37a08f-3779-41a9-832c-35d6a14d23ae" providerId="AD" clId="Web-{6C392818-D1AC-E572-D91B-2123629DA2D4}" dt="2024-04-05T02:14:03.446" v="1185"/>
          <ac:spMkLst>
            <pc:docMk/>
            <pc:sldMk cId="0" sldId="267"/>
            <ac:spMk id="18" creationId="{00000000-0000-0000-0000-000000000000}"/>
          </ac:spMkLst>
        </pc:spChg>
        <pc:spChg chg="mod topLvl">
          <ac:chgData name="TAISA CRISTINA MONTEIRO DOS SANTOS" userId="S::taisa.santos@fatec.sp.gov.br::4c37a08f-3779-41a9-832c-35d6a14d23ae" providerId="AD" clId="Web-{6C392818-D1AC-E572-D91B-2123629DA2D4}" dt="2024-04-05T02:14:03.446" v="1185"/>
          <ac:spMkLst>
            <pc:docMk/>
            <pc:sldMk cId="0" sldId="267"/>
            <ac:spMk id="19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16:52.685" v="1197" actId="1076"/>
          <ac:spMkLst>
            <pc:docMk/>
            <pc:sldMk cId="0" sldId="267"/>
            <ac:spMk id="23" creationId="{00000000-0000-0000-0000-000000000000}"/>
          </ac:spMkLst>
        </pc:spChg>
        <pc:grpChg chg="mod">
          <ac:chgData name="TAISA CRISTINA MONTEIRO DOS SANTOS" userId="S::taisa.santos@fatec.sp.gov.br::4c37a08f-3779-41a9-832c-35d6a14d23ae" providerId="AD" clId="Web-{6C392818-D1AC-E572-D91B-2123629DA2D4}" dt="2024-04-05T02:19:16.955" v="1219" actId="1076"/>
          <ac:grpSpMkLst>
            <pc:docMk/>
            <pc:sldMk cId="0" sldId="267"/>
            <ac:grpSpMk id="7" creationId="{00000000-0000-0000-0000-000000000000}"/>
          </ac:grpSpMkLst>
        </pc:grpChg>
        <pc:grpChg chg="mod">
          <ac:chgData name="TAISA CRISTINA MONTEIRO DOS SANTOS" userId="S::taisa.santos@fatec.sp.gov.br::4c37a08f-3779-41a9-832c-35d6a14d23ae" providerId="AD" clId="Web-{6C392818-D1AC-E572-D91B-2123629DA2D4}" dt="2024-04-05T02:19:03.767" v="1216" actId="1076"/>
          <ac:grpSpMkLst>
            <pc:docMk/>
            <pc:sldMk cId="0" sldId="267"/>
            <ac:grpSpMk id="10" creationId="{00000000-0000-0000-0000-000000000000}"/>
          </ac:grpSpMkLst>
        </pc:grpChg>
        <pc:grpChg chg="add del">
          <ac:chgData name="TAISA CRISTINA MONTEIRO DOS SANTOS" userId="S::taisa.santos@fatec.sp.gov.br::4c37a08f-3779-41a9-832c-35d6a14d23ae" providerId="AD" clId="Web-{6C392818-D1AC-E572-D91B-2123629DA2D4}" dt="2024-04-05T02:14:03.446" v="1185"/>
          <ac:grpSpMkLst>
            <pc:docMk/>
            <pc:sldMk cId="0" sldId="267"/>
            <ac:grpSpMk id="16" creationId="{00000000-0000-0000-0000-000000000000}"/>
          </ac:grpSpMkLst>
        </pc:grpChg>
        <pc:grpChg chg="del">
          <ac:chgData name="TAISA CRISTINA MONTEIRO DOS SANTOS" userId="S::taisa.santos@fatec.sp.gov.br::4c37a08f-3779-41a9-832c-35d6a14d23ae" providerId="AD" clId="Web-{6C392818-D1AC-E572-D91B-2123629DA2D4}" dt="2024-04-05T02:13:44.633" v="1178"/>
          <ac:grpSpMkLst>
            <pc:docMk/>
            <pc:sldMk cId="0" sldId="267"/>
            <ac:grpSpMk id="17" creationId="{00000000-0000-0000-0000-000000000000}"/>
          </ac:grpSpMkLst>
        </pc:grpChg>
        <pc:grpChg chg="mod">
          <ac:chgData name="TAISA CRISTINA MONTEIRO DOS SANTOS" userId="S::taisa.santos@fatec.sp.gov.br::4c37a08f-3779-41a9-832c-35d6a14d23ae" providerId="AD" clId="Web-{6C392818-D1AC-E572-D91B-2123629DA2D4}" dt="2024-04-05T02:19:24.221" v="1220" actId="1076"/>
          <ac:grpSpMkLst>
            <pc:docMk/>
            <pc:sldMk cId="0" sldId="267"/>
            <ac:grpSpMk id="20" creationId="{00000000-0000-0000-0000-000000000000}"/>
          </ac:grpSpMkLst>
        </pc:grpChg>
        <pc:grpChg chg="mod">
          <ac:chgData name="TAISA CRISTINA MONTEIRO DOS SANTOS" userId="S::taisa.santos@fatec.sp.gov.br::4c37a08f-3779-41a9-832c-35d6a14d23ae" providerId="AD" clId="Web-{6C392818-D1AC-E572-D91B-2123629DA2D4}" dt="2024-04-05T02:18:08.984" v="1208" actId="1076"/>
          <ac:grpSpMkLst>
            <pc:docMk/>
            <pc:sldMk cId="0" sldId="267"/>
            <ac:grpSpMk id="24" creationId="{00000000-0000-0000-0000-000000000000}"/>
          </ac:grpSpMkLst>
        </pc:grpChg>
        <pc:grpChg chg="mod">
          <ac:chgData name="TAISA CRISTINA MONTEIRO DOS SANTOS" userId="S::taisa.santos@fatec.sp.gov.br::4c37a08f-3779-41a9-832c-35d6a14d23ae" providerId="AD" clId="Web-{6C392818-D1AC-E572-D91B-2123629DA2D4}" dt="2024-04-05T02:25:05.452" v="1236" actId="1076"/>
          <ac:grpSpMkLst>
            <pc:docMk/>
            <pc:sldMk cId="0" sldId="267"/>
            <ac:grpSpMk id="28" creationId="{00000000-0000-0000-0000-000000000000}"/>
          </ac:grpSpMkLst>
        </pc:grpChg>
        <pc:picChg chg="add del mod">
          <ac:chgData name="TAISA CRISTINA MONTEIRO DOS SANTOS" userId="S::taisa.santos@fatec.sp.gov.br::4c37a08f-3779-41a9-832c-35d6a14d23ae" providerId="AD" clId="Web-{6C392818-D1AC-E572-D91B-2123629DA2D4}" dt="2024-04-05T02:14:11.930" v="1188"/>
          <ac:picMkLst>
            <pc:docMk/>
            <pc:sldMk cId="0" sldId="267"/>
            <ac:picMk id="32" creationId="{32947FB0-835E-7DB9-F499-4C7AA524C932}"/>
          </ac:picMkLst>
        </pc:picChg>
        <pc:picChg chg="add del mod">
          <ac:chgData name="TAISA CRISTINA MONTEIRO DOS SANTOS" userId="S::taisa.santos@fatec.sp.gov.br::4c37a08f-3779-41a9-832c-35d6a14d23ae" providerId="AD" clId="Web-{6C392818-D1AC-E572-D91B-2123629DA2D4}" dt="2024-04-05T02:24:14.685" v="1225"/>
          <ac:picMkLst>
            <pc:docMk/>
            <pc:sldMk cId="0" sldId="267"/>
            <ac:picMk id="33" creationId="{D20202AC-F963-31AB-1555-4FCC7C379730}"/>
          </ac:picMkLst>
        </pc:picChg>
        <pc:picChg chg="add mod">
          <ac:chgData name="TAISA CRISTINA MONTEIRO DOS SANTOS" userId="S::taisa.santos@fatec.sp.gov.br::4c37a08f-3779-41a9-832c-35d6a14d23ae" providerId="AD" clId="Web-{6C392818-D1AC-E572-D91B-2123629DA2D4}" dt="2024-04-05T02:24:43.607" v="1233" actId="1076"/>
          <ac:picMkLst>
            <pc:docMk/>
            <pc:sldMk cId="0" sldId="267"/>
            <ac:picMk id="34" creationId="{D94321D6-6395-368A-7982-680B0FD4C02C}"/>
          </ac:picMkLst>
        </pc:picChg>
      </pc:sldChg>
      <pc:sldChg chg="addSp delSp modSp">
        <pc:chgData name="TAISA CRISTINA MONTEIRO DOS SANTOS" userId="S::taisa.santos@fatec.sp.gov.br::4c37a08f-3779-41a9-832c-35d6a14d23ae" providerId="AD" clId="Web-{6C392818-D1AC-E572-D91B-2123629DA2D4}" dt="2024-04-05T02:54:22.411" v="1383" actId="1076"/>
        <pc:sldMkLst>
          <pc:docMk/>
          <pc:sldMk cId="0" sldId="268"/>
        </pc:sldMkLst>
        <pc:spChg chg="mod">
          <ac:chgData name="TAISA CRISTINA MONTEIRO DOS SANTOS" userId="S::taisa.santos@fatec.sp.gov.br::4c37a08f-3779-41a9-832c-35d6a14d23ae" providerId="AD" clId="Web-{6C392818-D1AC-E572-D91B-2123629DA2D4}" dt="2024-04-05T00:53:54.520" v="576" actId="20577"/>
          <ac:spMkLst>
            <pc:docMk/>
            <pc:sldMk cId="0" sldId="268"/>
            <ac:spMk id="4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0:50:03.654" v="526" actId="20577"/>
          <ac:spMkLst>
            <pc:docMk/>
            <pc:sldMk cId="0" sldId="268"/>
            <ac:spMk id="5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1:07:24.278" v="713" actId="20577"/>
          <ac:spMkLst>
            <pc:docMk/>
            <pc:sldMk cId="0" sldId="268"/>
            <ac:spMk id="7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1:05:39.838" v="595" actId="20577"/>
          <ac:spMkLst>
            <pc:docMk/>
            <pc:sldMk cId="0" sldId="268"/>
            <ac:spMk id="8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1:16:29.143" v="851" actId="20577"/>
          <ac:spMkLst>
            <pc:docMk/>
            <pc:sldMk cId="0" sldId="268"/>
            <ac:spMk id="10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1:10:13.971" v="718" actId="20577"/>
          <ac:spMkLst>
            <pc:docMk/>
            <pc:sldMk cId="0" sldId="268"/>
            <ac:spMk id="11" creationId="{00000000-0000-0000-0000-000000000000}"/>
          </ac:spMkLst>
        </pc:spChg>
        <pc:spChg chg="del">
          <ac:chgData name="TAISA CRISTINA MONTEIRO DOS SANTOS" userId="S::taisa.santos@fatec.sp.gov.br::4c37a08f-3779-41a9-832c-35d6a14d23ae" providerId="AD" clId="Web-{6C392818-D1AC-E572-D91B-2123629DA2D4}" dt="2024-04-05T02:07:28.309" v="1134"/>
          <ac:spMkLst>
            <pc:docMk/>
            <pc:sldMk cId="0" sldId="268"/>
            <ac:spMk id="13" creationId="{00000000-0000-0000-0000-000000000000}"/>
          </ac:spMkLst>
        </pc:spChg>
        <pc:spChg chg="del">
          <ac:chgData name="TAISA CRISTINA MONTEIRO DOS SANTOS" userId="S::taisa.santos@fatec.sp.gov.br::4c37a08f-3779-41a9-832c-35d6a14d23ae" providerId="AD" clId="Web-{6C392818-D1AC-E572-D91B-2123629DA2D4}" dt="2024-04-05T02:07:40.966" v="1136"/>
          <ac:spMkLst>
            <pc:docMk/>
            <pc:sldMk cId="0" sldId="268"/>
            <ac:spMk id="14" creationId="{00000000-0000-0000-0000-000000000000}"/>
          </ac:spMkLst>
        </pc:spChg>
        <pc:grpChg chg="mod">
          <ac:chgData name="TAISA CRISTINA MONTEIRO DOS SANTOS" userId="S::taisa.santos@fatec.sp.gov.br::4c37a08f-3779-41a9-832c-35d6a14d23ae" providerId="AD" clId="Web-{6C392818-D1AC-E572-D91B-2123629DA2D4}" dt="2024-04-05T00:53:24.456" v="567" actId="1076"/>
          <ac:grpSpMkLst>
            <pc:docMk/>
            <pc:sldMk cId="0" sldId="268"/>
            <ac:grpSpMk id="6" creationId="{00000000-0000-0000-0000-000000000000}"/>
          </ac:grpSpMkLst>
        </pc:grpChg>
        <pc:picChg chg="add del mod">
          <ac:chgData name="TAISA CRISTINA MONTEIRO DOS SANTOS" userId="S::taisa.santos@fatec.sp.gov.br::4c37a08f-3779-41a9-832c-35d6a14d23ae" providerId="AD" clId="Web-{6C392818-D1AC-E572-D91B-2123629DA2D4}" dt="2024-04-05T02:53:54.082" v="1375"/>
          <ac:picMkLst>
            <pc:docMk/>
            <pc:sldMk cId="0" sldId="268"/>
            <ac:picMk id="15" creationId="{FB123085-3E01-5AAC-5823-CF5B0451EB0B}"/>
          </ac:picMkLst>
        </pc:picChg>
        <pc:picChg chg="add mod">
          <ac:chgData name="TAISA CRISTINA MONTEIRO DOS SANTOS" userId="S::taisa.santos@fatec.sp.gov.br::4c37a08f-3779-41a9-832c-35d6a14d23ae" providerId="AD" clId="Web-{6C392818-D1AC-E572-D91B-2123629DA2D4}" dt="2024-04-05T02:54:22.411" v="1383" actId="1076"/>
          <ac:picMkLst>
            <pc:docMk/>
            <pc:sldMk cId="0" sldId="268"/>
            <ac:picMk id="16" creationId="{7C13E269-D792-BD1B-D530-A3BB4FF0CFFD}"/>
          </ac:picMkLst>
        </pc:picChg>
      </pc:sldChg>
      <pc:sldChg chg="addSp delSp modSp">
        <pc:chgData name="TAISA CRISTINA MONTEIRO DOS SANTOS" userId="S::taisa.santos@fatec.sp.gov.br::4c37a08f-3779-41a9-832c-35d6a14d23ae" providerId="AD" clId="Web-{6C392818-D1AC-E572-D91B-2123629DA2D4}" dt="2024-04-05T02:53:40.347" v="1374"/>
        <pc:sldMkLst>
          <pc:docMk/>
          <pc:sldMk cId="0" sldId="269"/>
        </pc:sldMkLst>
        <pc:spChg chg="mod">
          <ac:chgData name="TAISA CRISTINA MONTEIRO DOS SANTOS" userId="S::taisa.santos@fatec.sp.gov.br::4c37a08f-3779-41a9-832c-35d6a14d23ae" providerId="AD" clId="Web-{6C392818-D1AC-E572-D91B-2123629DA2D4}" dt="2024-04-05T01:40:15.842" v="1131" actId="20577"/>
          <ac:spMkLst>
            <pc:docMk/>
            <pc:sldMk cId="0" sldId="269"/>
            <ac:spMk id="3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1:39:56.123" v="1124" actId="20577"/>
          <ac:spMkLst>
            <pc:docMk/>
            <pc:sldMk cId="0" sldId="269"/>
            <ac:spMk id="4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1:32:33.953" v="961" actId="20577"/>
          <ac:spMkLst>
            <pc:docMk/>
            <pc:sldMk cId="0" sldId="269"/>
            <ac:spMk id="6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1:19:45.133" v="867" actId="20577"/>
          <ac:spMkLst>
            <pc:docMk/>
            <pc:sldMk cId="0" sldId="269"/>
            <ac:spMk id="7" creationId="{00000000-0000-0000-0000-000000000000}"/>
          </ac:spMkLst>
        </pc:spChg>
        <pc:spChg chg="del mod">
          <ac:chgData name="TAISA CRISTINA MONTEIRO DOS SANTOS" userId="S::taisa.santos@fatec.sp.gov.br::4c37a08f-3779-41a9-832c-35d6a14d23ae" providerId="AD" clId="Web-{6C392818-D1AC-E572-D91B-2123629DA2D4}" dt="2024-04-05T02:29:30.711" v="1249"/>
          <ac:spMkLst>
            <pc:docMk/>
            <pc:sldMk cId="0" sldId="269"/>
            <ac:spMk id="8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1:34:29.957" v="1012" actId="20577"/>
          <ac:spMkLst>
            <pc:docMk/>
            <pc:sldMk cId="0" sldId="269"/>
            <ac:spMk id="10" creationId="{00000000-0000-0000-0000-000000000000}"/>
          </ac:spMkLst>
        </pc:spChg>
        <pc:spChg chg="add del mod">
          <ac:chgData name="TAISA CRISTINA MONTEIRO DOS SANTOS" userId="S::taisa.santos@fatec.sp.gov.br::4c37a08f-3779-41a9-832c-35d6a14d23ae" providerId="AD" clId="Web-{6C392818-D1AC-E572-D91B-2123629DA2D4}" dt="2024-04-05T02:47:07.677" v="1317"/>
          <ac:spMkLst>
            <pc:docMk/>
            <pc:sldMk cId="0" sldId="269"/>
            <ac:spMk id="12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2:48:35.445" v="1348" actId="20577"/>
          <ac:spMkLst>
            <pc:docMk/>
            <pc:sldMk cId="0" sldId="269"/>
            <ac:spMk id="14" creationId="{00000000-0000-0000-0000-000000000000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1:32:46.485" v="967" actId="20577"/>
          <ac:spMkLst>
            <pc:docMk/>
            <pc:sldMk cId="0" sldId="269"/>
            <ac:spMk id="15" creationId="{00000000-0000-0000-0000-000000000000}"/>
          </ac:spMkLst>
        </pc:spChg>
        <pc:spChg chg="add del mod">
          <ac:chgData name="TAISA CRISTINA MONTEIRO DOS SANTOS" userId="S::taisa.santos@fatec.sp.gov.br::4c37a08f-3779-41a9-832c-35d6a14d23ae" providerId="AD" clId="Web-{6C392818-D1AC-E572-D91B-2123629DA2D4}" dt="2024-04-05T02:45:36.221" v="1313"/>
          <ac:spMkLst>
            <pc:docMk/>
            <pc:sldMk cId="0" sldId="269"/>
            <ac:spMk id="16" creationId="{00000000-0000-0000-0000-000000000000}"/>
          </ac:spMkLst>
        </pc:spChg>
        <pc:spChg chg="add del mod">
          <ac:chgData name="TAISA CRISTINA MONTEIRO DOS SANTOS" userId="S::taisa.santos@fatec.sp.gov.br::4c37a08f-3779-41a9-832c-35d6a14d23ae" providerId="AD" clId="Web-{6C392818-D1AC-E572-D91B-2123629DA2D4}" dt="2024-04-05T01:25:03.283" v="939"/>
          <ac:spMkLst>
            <pc:docMk/>
            <pc:sldMk cId="0" sldId="269"/>
            <ac:spMk id="17" creationId="{2FA8FB7E-717F-2ED5-20DD-30A073FDDE75}"/>
          </ac:spMkLst>
        </pc:spChg>
        <pc:grpChg chg="mod">
          <ac:chgData name="TAISA CRISTINA MONTEIRO DOS SANTOS" userId="S::taisa.santos@fatec.sp.gov.br::4c37a08f-3779-41a9-832c-35d6a14d23ae" providerId="AD" clId="Web-{6C392818-D1AC-E572-D91B-2123629DA2D4}" dt="2024-04-05T02:43:02.029" v="1291" actId="1076"/>
          <ac:grpSpMkLst>
            <pc:docMk/>
            <pc:sldMk cId="0" sldId="269"/>
            <ac:grpSpMk id="5" creationId="{00000000-0000-0000-0000-000000000000}"/>
          </ac:grpSpMkLst>
        </pc:grpChg>
        <pc:grpChg chg="add del mod">
          <ac:chgData name="TAISA CRISTINA MONTEIRO DOS SANTOS" userId="S::taisa.santos@fatec.sp.gov.br::4c37a08f-3779-41a9-832c-35d6a14d23ae" providerId="AD" clId="Web-{6C392818-D1AC-E572-D91B-2123629DA2D4}" dt="2024-04-05T02:43:00.748" v="1290" actId="1076"/>
          <ac:grpSpMkLst>
            <pc:docMk/>
            <pc:sldMk cId="0" sldId="269"/>
            <ac:grpSpMk id="9" creationId="{00000000-0000-0000-0000-000000000000}"/>
          </ac:grpSpMkLst>
        </pc:grpChg>
        <pc:grpChg chg="mod">
          <ac:chgData name="TAISA CRISTINA MONTEIRO DOS SANTOS" userId="S::taisa.santos@fatec.sp.gov.br::4c37a08f-3779-41a9-832c-35d6a14d23ae" providerId="AD" clId="Web-{6C392818-D1AC-E572-D91B-2123629DA2D4}" dt="2024-04-05T02:42:58.232" v="1289" actId="1076"/>
          <ac:grpSpMkLst>
            <pc:docMk/>
            <pc:sldMk cId="0" sldId="269"/>
            <ac:grpSpMk id="13" creationId="{00000000-0000-0000-0000-000000000000}"/>
          </ac:grpSpMkLst>
        </pc:grpChg>
        <pc:picChg chg="add del mod">
          <ac:chgData name="TAISA CRISTINA MONTEIRO DOS SANTOS" userId="S::taisa.santos@fatec.sp.gov.br::4c37a08f-3779-41a9-832c-35d6a14d23ae" providerId="AD" clId="Web-{6C392818-D1AC-E572-D91B-2123629DA2D4}" dt="2024-04-05T02:44:21.609" v="1308"/>
          <ac:picMkLst>
            <pc:docMk/>
            <pc:sldMk cId="0" sldId="269"/>
            <ac:picMk id="18" creationId="{98DC46FF-1513-3A6F-F522-9AC6A3A70050}"/>
          </ac:picMkLst>
        </pc:picChg>
        <pc:picChg chg="add del mod">
          <ac:chgData name="TAISA CRISTINA MONTEIRO DOS SANTOS" userId="S::taisa.santos@fatec.sp.gov.br::4c37a08f-3779-41a9-832c-35d6a14d23ae" providerId="AD" clId="Web-{6C392818-D1AC-E572-D91B-2123629DA2D4}" dt="2024-04-05T02:48:39.726" v="1349"/>
          <ac:picMkLst>
            <pc:docMk/>
            <pc:sldMk cId="0" sldId="269"/>
            <ac:picMk id="19" creationId="{5FD95EAE-35E5-F756-89DB-3BD33EC4D6C6}"/>
          </ac:picMkLst>
        </pc:picChg>
        <pc:picChg chg="add del mod">
          <ac:chgData name="TAISA CRISTINA MONTEIRO DOS SANTOS" userId="S::taisa.santos@fatec.sp.gov.br::4c37a08f-3779-41a9-832c-35d6a14d23ae" providerId="AD" clId="Web-{6C392818-D1AC-E572-D91B-2123629DA2D4}" dt="2024-04-05T02:43:31.670" v="1303"/>
          <ac:picMkLst>
            <pc:docMk/>
            <pc:sldMk cId="0" sldId="269"/>
            <ac:picMk id="20" creationId="{B15830D8-7FF9-666A-63A5-CE6C1CD7F096}"/>
          </ac:picMkLst>
        </pc:picChg>
        <pc:picChg chg="add del mod">
          <ac:chgData name="TAISA CRISTINA MONTEIRO DOS SANTOS" userId="S::taisa.santos@fatec.sp.gov.br::4c37a08f-3779-41a9-832c-35d6a14d23ae" providerId="AD" clId="Web-{6C392818-D1AC-E572-D91B-2123629DA2D4}" dt="2024-04-05T02:42:54.872" v="1287"/>
          <ac:picMkLst>
            <pc:docMk/>
            <pc:sldMk cId="0" sldId="269"/>
            <ac:picMk id="21" creationId="{2147BEED-B96C-611F-8C4F-17B1FA264A9A}"/>
          </ac:picMkLst>
        </pc:picChg>
        <pc:picChg chg="add del mod">
          <ac:chgData name="TAISA CRISTINA MONTEIRO DOS SANTOS" userId="S::taisa.santos@fatec.sp.gov.br::4c37a08f-3779-41a9-832c-35d6a14d23ae" providerId="AD" clId="Web-{6C392818-D1AC-E572-D91B-2123629DA2D4}" dt="2024-04-05T02:53:40.347" v="1374"/>
          <ac:picMkLst>
            <pc:docMk/>
            <pc:sldMk cId="0" sldId="269"/>
            <ac:picMk id="22" creationId="{4D390E39-6112-13AA-029E-5DB993B4F8A8}"/>
          </ac:picMkLst>
        </pc:picChg>
        <pc:picChg chg="add del mod">
          <ac:chgData name="TAISA CRISTINA MONTEIRO DOS SANTOS" userId="S::taisa.santos@fatec.sp.gov.br::4c37a08f-3779-41a9-832c-35d6a14d23ae" providerId="AD" clId="Web-{6C392818-D1AC-E572-D91B-2123629DA2D4}" dt="2024-04-05T02:53:40.347" v="1373"/>
          <ac:picMkLst>
            <pc:docMk/>
            <pc:sldMk cId="0" sldId="269"/>
            <ac:picMk id="23" creationId="{411B2B3D-619E-07FA-A56F-CE0272C962B9}"/>
          </ac:picMkLst>
        </pc:picChg>
        <pc:picChg chg="add del mod">
          <ac:chgData name="TAISA CRISTINA MONTEIRO DOS SANTOS" userId="S::taisa.santos@fatec.sp.gov.br::4c37a08f-3779-41a9-832c-35d6a14d23ae" providerId="AD" clId="Web-{6C392818-D1AC-E572-D91B-2123629DA2D4}" dt="2024-04-05T02:47:19.365" v="1320"/>
          <ac:picMkLst>
            <pc:docMk/>
            <pc:sldMk cId="0" sldId="269"/>
            <ac:picMk id="24" creationId="{25505890-0FDD-0E68-A21F-9D05D5457D5F}"/>
          </ac:picMkLst>
        </pc:picChg>
        <pc:picChg chg="add del mod">
          <ac:chgData name="TAISA CRISTINA MONTEIRO DOS SANTOS" userId="S::taisa.santos@fatec.sp.gov.br::4c37a08f-3779-41a9-832c-35d6a14d23ae" providerId="AD" clId="Web-{6C392818-D1AC-E572-D91B-2123629DA2D4}" dt="2024-04-05T02:53:40.347" v="1372"/>
          <ac:picMkLst>
            <pc:docMk/>
            <pc:sldMk cId="0" sldId="269"/>
            <ac:picMk id="25" creationId="{9EBDBFB2-96B7-A9B5-276B-2A3A8E33FC38}"/>
          </ac:picMkLst>
        </pc:picChg>
        <pc:picChg chg="add mod">
          <ac:chgData name="TAISA CRISTINA MONTEIRO DOS SANTOS" userId="S::taisa.santos@fatec.sp.gov.br::4c37a08f-3779-41a9-832c-35d6a14d23ae" providerId="AD" clId="Web-{6C392818-D1AC-E572-D91B-2123629DA2D4}" dt="2024-04-05T02:53:33.003" v="1370" actId="1076"/>
          <ac:picMkLst>
            <pc:docMk/>
            <pc:sldMk cId="0" sldId="269"/>
            <ac:picMk id="26" creationId="{BD25679E-F798-AD2D-65CF-116AAC6A5FFE}"/>
          </ac:picMkLst>
        </pc:picChg>
        <pc:picChg chg="add mod">
          <ac:chgData name="TAISA CRISTINA MONTEIRO DOS SANTOS" userId="S::taisa.santos@fatec.sp.gov.br::4c37a08f-3779-41a9-832c-35d6a14d23ae" providerId="AD" clId="Web-{6C392818-D1AC-E572-D91B-2123629DA2D4}" dt="2024-04-05T02:53:25.456" v="1368" actId="1076"/>
          <ac:picMkLst>
            <pc:docMk/>
            <pc:sldMk cId="0" sldId="269"/>
            <ac:picMk id="27" creationId="{70C5D6F0-05A0-C570-420A-CE4EE5BCF625}"/>
          </ac:picMkLst>
        </pc:picChg>
        <pc:picChg chg="add mod">
          <ac:chgData name="TAISA CRISTINA MONTEIRO DOS SANTOS" userId="S::taisa.santos@fatec.sp.gov.br::4c37a08f-3779-41a9-832c-35d6a14d23ae" providerId="AD" clId="Web-{6C392818-D1AC-E572-D91B-2123629DA2D4}" dt="2024-04-05T02:52:51.453" v="1361" actId="1076"/>
          <ac:picMkLst>
            <pc:docMk/>
            <pc:sldMk cId="0" sldId="269"/>
            <ac:picMk id="28" creationId="{8B357D7A-111F-CEC6-8947-EAE5DA7E4B89}"/>
          </ac:picMkLst>
        </pc:picChg>
      </pc:sldChg>
      <pc:sldChg chg="modSp">
        <pc:chgData name="TAISA CRISTINA MONTEIRO DOS SANTOS" userId="S::taisa.santos@fatec.sp.gov.br::4c37a08f-3779-41a9-832c-35d6a14d23ae" providerId="AD" clId="Web-{6C392818-D1AC-E572-D91B-2123629DA2D4}" dt="2024-04-05T01:42:25.885" v="1133" actId="20577"/>
        <pc:sldMkLst>
          <pc:docMk/>
          <pc:sldMk cId="0" sldId="271"/>
        </pc:sldMkLst>
        <pc:spChg chg="mod">
          <ac:chgData name="TAISA CRISTINA MONTEIRO DOS SANTOS" userId="S::taisa.santos@fatec.sp.gov.br::4c37a08f-3779-41a9-832c-35d6a14d23ae" providerId="AD" clId="Web-{6C392818-D1AC-E572-D91B-2123629DA2D4}" dt="2024-04-05T01:42:25.885" v="1133" actId="20577"/>
          <ac:spMkLst>
            <pc:docMk/>
            <pc:sldMk cId="0" sldId="271"/>
            <ac:spMk id="4" creationId="{00000000-0000-0000-0000-000000000000}"/>
          </ac:spMkLst>
        </pc:spChg>
      </pc:sldChg>
      <pc:sldChg chg="modSp addCm">
        <pc:chgData name="TAISA CRISTINA MONTEIRO DOS SANTOS" userId="S::taisa.santos@fatec.sp.gov.br::4c37a08f-3779-41a9-832c-35d6a14d23ae" providerId="AD" clId="Web-{6C392818-D1AC-E572-D91B-2123629DA2D4}" dt="2024-04-05T03:43:41.176" v="1423"/>
        <pc:sldMkLst>
          <pc:docMk/>
          <pc:sldMk cId="461831402" sldId="274"/>
        </pc:sldMkLst>
        <pc:spChg chg="mod">
          <ac:chgData name="TAISA CRISTINA MONTEIRO DOS SANTOS" userId="S::taisa.santos@fatec.sp.gov.br::4c37a08f-3779-41a9-832c-35d6a14d23ae" providerId="AD" clId="Web-{6C392818-D1AC-E572-D91B-2123629DA2D4}" dt="2024-04-05T03:42:45.720" v="1421" actId="14100"/>
          <ac:spMkLst>
            <pc:docMk/>
            <pc:sldMk cId="461831402" sldId="274"/>
            <ac:spMk id="11" creationId="{601B1162-D248-601C-1529-35D385D3C74E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3:42:13.265" v="1416" actId="1076"/>
          <ac:spMkLst>
            <pc:docMk/>
            <pc:sldMk cId="461831402" sldId="274"/>
            <ac:spMk id="20" creationId="{9A11AB8D-D0A3-7CAD-593F-B07811C6937D}"/>
          </ac:spMkLst>
        </pc:spChg>
        <pc:spChg chg="mod">
          <ac:chgData name="TAISA CRISTINA MONTEIRO DOS SANTOS" userId="S::taisa.santos@fatec.sp.gov.br::4c37a08f-3779-41a9-832c-35d6a14d23ae" providerId="AD" clId="Web-{6C392818-D1AC-E572-D91B-2123629DA2D4}" dt="2024-04-05T03:42:04.593" v="1414" actId="14100"/>
          <ac:spMkLst>
            <pc:docMk/>
            <pc:sldMk cId="461831402" sldId="274"/>
            <ac:spMk id="23" creationId="{ED956370-2F1A-7D2A-1AC5-2656883EFC64}"/>
          </ac:spMkLst>
        </pc:spChg>
        <pc:grpChg chg="mod">
          <ac:chgData name="TAISA CRISTINA MONTEIRO DOS SANTOS" userId="S::taisa.santos@fatec.sp.gov.br::4c37a08f-3779-41a9-832c-35d6a14d23ae" providerId="AD" clId="Web-{6C392818-D1AC-E572-D91B-2123629DA2D4}" dt="2024-04-05T03:42:26.797" v="1418" actId="1076"/>
          <ac:grpSpMkLst>
            <pc:docMk/>
            <pc:sldMk cId="461831402" sldId="274"/>
            <ac:grpSpMk id="19" creationId="{7B2F055C-CDF4-6804-7222-36A8827329E4}"/>
          </ac:grpSpMkLst>
        </pc:grpChg>
        <pc:grpChg chg="mod">
          <ac:chgData name="TAISA CRISTINA MONTEIRO DOS SANTOS" userId="S::taisa.santos@fatec.sp.gov.br::4c37a08f-3779-41a9-832c-35d6a14d23ae" providerId="AD" clId="Web-{6C392818-D1AC-E572-D91B-2123629DA2D4}" dt="2024-04-05T03:42:30.594" v="1419" actId="1076"/>
          <ac:grpSpMkLst>
            <pc:docMk/>
            <pc:sldMk cId="461831402" sldId="274"/>
            <ac:grpSpMk id="22" creationId="{7966E32B-E692-BFF1-C53C-8D2D064E61C1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ISA CRISTINA MONTEIRO DOS SANTOS" userId="S::taisa.santos@fatec.sp.gov.br::4c37a08f-3779-41a9-832c-35d6a14d23ae" providerId="AD" clId="Web-{6C392818-D1AC-E572-D91B-2123629DA2D4}" dt="2024-04-05T03:43:41.176" v="1423"/>
              <pc2:cmMkLst xmlns:pc2="http://schemas.microsoft.com/office/powerpoint/2019/9/main/command">
                <pc:docMk/>
                <pc:sldMk cId="461831402" sldId="274"/>
                <pc2:cmMk id="{C3023A19-5D3A-458D-B44E-7600BAAC12B2}"/>
              </pc2:cmMkLst>
            </pc226:cmChg>
          </p:ext>
        </pc:extLst>
      </pc:sldChg>
    </pc:docChg>
  </pc:docChgLst>
</pc:chgInfo>
</file>

<file path=ppt/comments/modernComment_112_1B86FC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023A19-5D3A-458D-B44E-7600BAAC12B2}" authorId="{D37B514B-5792-8B91-CF83-47995F5F558D}" created="2024-04-05T03:43:41.176">
    <pc:sldMkLst xmlns:pc="http://schemas.microsoft.com/office/powerpoint/2013/main/command">
      <pc:docMk/>
      <pc:sldMk cId="461831402" sldId="274"/>
    </pc:sldMkLst>
    <p188:txBody>
      <a:bodyPr/>
      <a:lstStyle/>
      <a:p>
        <a:r>
          <a:rPr lang="en-US"/>
          <a:t>saúde, bem-estar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12_1B86FCEA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b.com.br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ibge.gov.br/estatisticas/multidominio/cultura-recreacao-e-esporte/9156-pesquisa-de-esport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cbv.com.br/" TargetMode="External"/><Relationship Id="rId4" Type="http://schemas.openxmlformats.org/officeDocument/2006/relationships/hyperlink" Target="http://cbt-tenis.com.b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BA9D77E3-BE76-390D-5109-19330C8B4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8433349" y="10"/>
            <a:ext cx="9854654" cy="5626091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 descr="Campo gramado com cerca ao fundo&#10;&#10;Descrição gerada automaticamente">
            <a:extLst>
              <a:ext uri="{FF2B5EF4-FFF2-40B4-BE49-F238E27FC236}">
                <a16:creationId xmlns:a16="http://schemas.microsoft.com/office/drawing/2014/main" id="{9E3BC405-7B0F-70DC-BCFB-5DC30CEF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7" r="-2" b="35902"/>
          <a:stretch/>
        </p:blipFill>
        <p:spPr>
          <a:xfrm>
            <a:off x="6273016" y="5831841"/>
            <a:ext cx="12014987" cy="4455159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Imagem 2" descr="Vista panorâmica da cidade no final da estrada&#10;&#10;Descrição gerada automaticamente">
            <a:extLst>
              <a:ext uri="{FF2B5EF4-FFF2-40B4-BE49-F238E27FC236}">
                <a16:creationId xmlns:a16="http://schemas.microsoft.com/office/drawing/2014/main" id="{DA11EB12-BF30-09D7-6F86-1C096BB582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r="1" b="3458"/>
          <a:stretch/>
        </p:blipFill>
        <p:spPr>
          <a:xfrm>
            <a:off x="20" y="10"/>
            <a:ext cx="11254646" cy="10286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16200000">
            <a:off x="3922212" y="5138738"/>
            <a:ext cx="10287000" cy="0"/>
          </a:xfrm>
          <a:prstGeom prst="line">
            <a:avLst/>
          </a:prstGeom>
          <a:ln w="9525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0660964" y="1252667"/>
            <a:ext cx="6398005" cy="1043156"/>
            <a:chOff x="12505151" y="-1231726"/>
            <a:chExt cx="8530673" cy="1390874"/>
          </a:xfrm>
        </p:grpSpPr>
        <p:sp>
          <p:nvSpPr>
            <p:cNvPr id="5" name="TextBox 5"/>
            <p:cNvSpPr txBox="1"/>
            <p:nvPr/>
          </p:nvSpPr>
          <p:spPr>
            <a:xfrm>
              <a:off x="12505151" y="-425628"/>
              <a:ext cx="8530673" cy="584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unito"/>
                </a:rPr>
                <a:t>Interface intuitiva para atrair e reter usuários.</a:t>
              </a:r>
              <a:endParaRPr lang="en-US" sz="2400" u="none">
                <a:solidFill>
                  <a:srgbClr val="243762"/>
                </a:solidFill>
                <a:latin typeface="Nuni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505151" y="-1231726"/>
              <a:ext cx="8530673" cy="64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3884FD"/>
                  </a:solidFill>
                  <a:latin typeface="Nunito Sans Bold"/>
                </a:rPr>
                <a:t>Fácil de usar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52529" y="4368517"/>
            <a:ext cx="6413664" cy="1626141"/>
            <a:chOff x="10981149" y="-1002081"/>
            <a:chExt cx="8551551" cy="2168189"/>
          </a:xfrm>
        </p:grpSpPr>
        <p:sp>
          <p:nvSpPr>
            <p:cNvPr id="8" name="TextBox 8"/>
            <p:cNvSpPr txBox="1"/>
            <p:nvPr/>
          </p:nvSpPr>
          <p:spPr>
            <a:xfrm>
              <a:off x="10981149" y="33661"/>
              <a:ext cx="8530674" cy="113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5"/>
                </a:lnSpc>
              </a:pPr>
              <a:r>
                <a:rPr lang="en-US" sz="2250">
                  <a:solidFill>
                    <a:srgbClr val="243762"/>
                  </a:solidFill>
                  <a:latin typeface="Nunito"/>
                  <a:ea typeface="+mn-lt"/>
                  <a:cs typeface="+mn-lt"/>
                </a:rPr>
                <a:t>A Quadra GO tem como compromisso garantir a segurança e a privacidade de todos os usuários.</a:t>
              </a:r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002027" y="-1002081"/>
              <a:ext cx="8530673" cy="64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3884FD"/>
                  </a:solidFill>
                  <a:latin typeface="Nunito Sans Bold"/>
                </a:rPr>
                <a:t>Seguro e protegido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17837" y="1179372"/>
            <a:ext cx="6398005" cy="2176099"/>
            <a:chOff x="354904" y="-5448823"/>
            <a:chExt cx="8530673" cy="2901467"/>
          </a:xfrm>
        </p:grpSpPr>
        <p:sp>
          <p:nvSpPr>
            <p:cNvPr id="11" name="TextBox 11"/>
            <p:cNvSpPr txBox="1"/>
            <p:nvPr/>
          </p:nvSpPr>
          <p:spPr>
            <a:xfrm>
              <a:off x="354904" y="-4363238"/>
              <a:ext cx="8530673" cy="1815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unito"/>
                  <a:ea typeface="+mn-lt"/>
                  <a:cs typeface="+mn-lt"/>
                </a:rPr>
                <a:t>Oferecer uma ampla variedade de quadras esportivas </a:t>
              </a:r>
              <a:r>
                <a:rPr lang="en-US" sz="2400" u="none">
                  <a:solidFill>
                    <a:srgbClr val="243762"/>
                  </a:solidFill>
                  <a:latin typeface="Nunito"/>
                  <a:ea typeface="+mn-lt"/>
                  <a:cs typeface="+mn-lt"/>
                </a:rPr>
                <a:t>para </a:t>
              </a:r>
              <a:r>
                <a:rPr lang="en-US" sz="2400">
                  <a:solidFill>
                    <a:srgbClr val="243762"/>
                  </a:solidFill>
                  <a:latin typeface="Nunito"/>
                  <a:ea typeface="+mn-lt"/>
                  <a:cs typeface="+mn-lt"/>
                </a:rPr>
                <a:t>reserva, buscando atrair um público diversificado.</a:t>
              </a:r>
              <a:endParaRPr lang="en-US" sz="2400">
                <a:solidFill>
                  <a:srgbClr val="243762"/>
                </a:solidFill>
                <a:latin typeface="Nunito"/>
                <a:cs typeface="Calibri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54904" y="-5448823"/>
              <a:ext cx="8530673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3884FD"/>
                  </a:solidFill>
                  <a:latin typeface="Nunito Sans Bold"/>
                </a:rPr>
                <a:t>Variedade de quadras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27483" y="4373507"/>
            <a:ext cx="6398005" cy="2129127"/>
            <a:chOff x="-10876766" y="-4091836"/>
            <a:chExt cx="8530673" cy="2838836"/>
          </a:xfrm>
        </p:grpSpPr>
        <p:sp>
          <p:nvSpPr>
            <p:cNvPr id="14" name="TextBox 14"/>
            <p:cNvSpPr txBox="1"/>
            <p:nvPr/>
          </p:nvSpPr>
          <p:spPr>
            <a:xfrm>
              <a:off x="-10876766" y="-3068881"/>
              <a:ext cx="8530673" cy="1815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unito"/>
                  <a:ea typeface="+mn-lt"/>
                  <a:cs typeface="+mn-lt"/>
                </a:rPr>
                <a:t>Venda de produtos esportivos, incluindo opções personalizadas, para atender às necessidades dos usuários</a:t>
              </a:r>
              <a:r>
                <a:rPr lang="en-US" sz="2400" u="none">
                  <a:solidFill>
                    <a:srgbClr val="243762"/>
                  </a:solidFill>
                  <a:latin typeface="Nunito"/>
                  <a:ea typeface="+mn-lt"/>
                  <a:cs typeface="+mn-lt"/>
                </a:rPr>
                <a:t>.</a:t>
              </a:r>
              <a:endParaRPr lang="en-US" sz="2400">
                <a:solidFill>
                  <a:srgbClr val="243762"/>
                </a:solidFill>
                <a:latin typeface="Nunito"/>
                <a:ea typeface="+mn-lt"/>
                <a:cs typeface="+mn-l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0876766" y="-4091836"/>
              <a:ext cx="8530673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3884FD"/>
                  </a:solidFill>
                  <a:latin typeface="Nunito Sans Bold"/>
                </a:rPr>
                <a:t>Serviços adicionais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2101" y="925317"/>
            <a:ext cx="915398" cy="915398"/>
            <a:chOff x="0" y="0"/>
            <a:chExt cx="1220531" cy="12205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20531" cy="1220531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884F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9679" y="248316"/>
              <a:ext cx="94117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unito Bold"/>
                </a:rPr>
                <a:t>01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3665" y="3994194"/>
            <a:ext cx="915398" cy="915398"/>
            <a:chOff x="0" y="0"/>
            <a:chExt cx="1220531" cy="122053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39679" y="248316"/>
              <a:ext cx="941174" cy="666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unito Bold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82933" y="930723"/>
            <a:ext cx="915398" cy="915398"/>
            <a:chOff x="0" y="0"/>
            <a:chExt cx="1220531" cy="122053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39679" y="248316"/>
              <a:ext cx="94117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unito Bold"/>
                </a:rPr>
                <a:t>03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76921" y="3999599"/>
            <a:ext cx="915398" cy="915398"/>
            <a:chOff x="0" y="0"/>
            <a:chExt cx="1220531" cy="122053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39679" y="248316"/>
              <a:ext cx="94117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unito Bold"/>
                </a:rPr>
                <a:t>04</a:t>
              </a:r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D94321D6-6395-368A-7982-680B0FD4C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58418" y="7126004"/>
            <a:ext cx="3989671" cy="2720759"/>
          </a:xfrm>
          <a:prstGeom prst="rect">
            <a:avLst/>
          </a:prstGeom>
        </p:spPr>
      </p:pic>
      <p:pic>
        <p:nvPicPr>
          <p:cNvPr id="2" name="Imagem 1" descr="Logotipo">
            <a:extLst>
              <a:ext uri="{FF2B5EF4-FFF2-40B4-BE49-F238E27FC236}">
                <a16:creationId xmlns:a16="http://schemas.microsoft.com/office/drawing/2014/main" id="{03E93F98-FB62-933D-2127-6BEB96AE77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20567" y="8837767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971550"/>
            <a:ext cx="9601200" cy="984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16"/>
              </a:lnSpc>
            </a:pPr>
            <a:r>
              <a:rPr lang="pt-BR" sz="6833" spc="-68">
                <a:solidFill>
                  <a:srgbClr val="3884FD"/>
                </a:solidFill>
                <a:latin typeface="Nunito Bold"/>
              </a:rPr>
              <a:t>Estratégia de Marketing</a:t>
            </a:r>
            <a:endParaRPr lang="en-US" sz="6833" spc="-68">
              <a:solidFill>
                <a:srgbClr val="3884FD"/>
              </a:solidFill>
              <a:latin typeface="Nunito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018295" y="2552700"/>
            <a:ext cx="7574068" cy="2238849"/>
            <a:chOff x="0" y="0"/>
            <a:chExt cx="10649385" cy="2985133"/>
          </a:xfrm>
        </p:grpSpPr>
        <p:sp>
          <p:nvSpPr>
            <p:cNvPr id="4" name="TextBox 4"/>
            <p:cNvSpPr txBox="1"/>
            <p:nvPr/>
          </p:nvSpPr>
          <p:spPr>
            <a:xfrm>
              <a:off x="0" y="1169251"/>
              <a:ext cx="10649385" cy="1815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unito"/>
                  <a:ea typeface="+mn-lt"/>
                  <a:cs typeface="+mn-lt"/>
                </a:rPr>
                <a:t>Permitir o compartilhamento das reservas, resultados de jogos e avaliações de quadras nas redes sociais para atrair novos usuários.</a:t>
              </a:r>
              <a:endParaRPr lang="en-US" sz="2400">
                <a:solidFill>
                  <a:srgbClr val="243762"/>
                </a:solidFill>
                <a:latin typeface="Nunito"/>
                <a:cs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649385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3884FD"/>
                  </a:solidFill>
                  <a:latin typeface="Nunito Sans Bold"/>
                  <a:cs typeface="Calibri"/>
                </a:rPr>
                <a:t>Integração com redes sociais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18295" y="5327913"/>
            <a:ext cx="7574068" cy="1850265"/>
            <a:chOff x="0" y="0"/>
            <a:chExt cx="10649385" cy="2467019"/>
          </a:xfrm>
        </p:grpSpPr>
        <p:sp>
          <p:nvSpPr>
            <p:cNvPr id="7" name="TextBox 7"/>
            <p:cNvSpPr txBox="1"/>
            <p:nvPr/>
          </p:nvSpPr>
          <p:spPr>
            <a:xfrm>
              <a:off x="0" y="953785"/>
              <a:ext cx="10649385" cy="1513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5"/>
                </a:lnSpc>
              </a:pPr>
              <a:r>
                <a:rPr lang="en-US" sz="2000">
                  <a:solidFill>
                    <a:srgbClr val="243762"/>
                  </a:solidFill>
                  <a:latin typeface="Nunito"/>
                </a:rPr>
                <a:t>Publicação de conteúdo relevante e útil relacionado ao esporte, condicionamento físico e dicas aos jogadores, atraindo um público interessado em esportes e direcionando a Quadra GO.</a:t>
              </a:r>
              <a:endParaRPr lang="en-US" sz="2000" u="none">
                <a:solidFill>
                  <a:srgbClr val="243762"/>
                </a:solidFill>
                <a:latin typeface="Nunit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0649385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3884FD"/>
                  </a:solidFill>
                  <a:latin typeface="Nunito Sans Bold"/>
                </a:rPr>
                <a:t>Marketing de conteúdo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18295" y="7934384"/>
            <a:ext cx="7574068" cy="1615682"/>
            <a:chOff x="0" y="0"/>
            <a:chExt cx="10649385" cy="2154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4427"/>
              <a:ext cx="10649385" cy="119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unito"/>
                  <a:ea typeface="+mn-lt"/>
                  <a:cs typeface="+mn-lt"/>
                </a:rPr>
                <a:t>Descontos e recompensas exclusivas para cada reserva feita através de indicação.</a:t>
              </a:r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0649385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3884FD"/>
                  </a:solidFill>
                  <a:latin typeface="Nunito Sans Bold"/>
                </a:rPr>
                <a:t>Programa de indicação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9234488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C13E269-D792-BD1B-D530-A3BB4FF0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8672" y="5361141"/>
            <a:ext cx="4143659" cy="3604366"/>
          </a:xfrm>
          <a:prstGeom prst="rect">
            <a:avLst/>
          </a:prstGeom>
        </p:spPr>
      </p:pic>
      <p:pic>
        <p:nvPicPr>
          <p:cNvPr id="13" name="Imagem 12" descr="Logotipo">
            <a:extLst>
              <a:ext uri="{FF2B5EF4-FFF2-40B4-BE49-F238E27FC236}">
                <a16:creationId xmlns:a16="http://schemas.microsoft.com/office/drawing/2014/main" id="{5D4A98F0-4D3A-5E4C-6844-8C690001E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15765698" y="0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4103"/>
            <a:ext cx="11425723" cy="1989140"/>
            <a:chOff x="0" y="76200"/>
            <a:chExt cx="15234297" cy="2652187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5234297" cy="1387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74"/>
                </a:lnSpc>
              </a:pPr>
              <a:r>
                <a:rPr lang="en-US" sz="7200" spc="-72">
                  <a:solidFill>
                    <a:srgbClr val="3884FD"/>
                  </a:solidFill>
                  <a:latin typeface="Nunito Bold"/>
                </a:rPr>
                <a:t>Modelo de Negócios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87159"/>
              <a:ext cx="13872654" cy="741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endParaRPr lang="en-US" sz="3200">
                <a:solidFill>
                  <a:srgbClr val="243762"/>
                </a:solidFill>
                <a:latin typeface="Nunito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076" y="6477661"/>
            <a:ext cx="4804877" cy="2897861"/>
            <a:chOff x="0" y="1517911"/>
            <a:chExt cx="6406503" cy="3863815"/>
          </a:xfrm>
        </p:grpSpPr>
        <p:sp>
          <p:nvSpPr>
            <p:cNvPr id="6" name="TextBox 6"/>
            <p:cNvSpPr txBox="1"/>
            <p:nvPr/>
          </p:nvSpPr>
          <p:spPr>
            <a:xfrm>
              <a:off x="0" y="2929259"/>
              <a:ext cx="6406503" cy="2452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81"/>
                </a:lnSpc>
              </a:pPr>
              <a:r>
                <a:rPr lang="pt-BR" sz="1900" dirty="0">
                  <a:solidFill>
                    <a:srgbClr val="243762"/>
                  </a:solidFill>
                  <a:latin typeface="Nunito"/>
                </a:rPr>
                <a:t>Expanda sua visibilidade, simplifique as reservas e aumente seu retorno financeiro como nosso parceiro. A Quadra GO tem um comissionamento sobre os alugueis das quadras.</a:t>
              </a:r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17911"/>
              <a:ext cx="6406503" cy="972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pt-BR" sz="4200" dirty="0">
                  <a:solidFill>
                    <a:srgbClr val="3884FD"/>
                  </a:solidFill>
                  <a:latin typeface="Nunito Sans Bold"/>
                </a:rPr>
                <a:t>Seja Parceiro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965492" y="6380258"/>
            <a:ext cx="4804877" cy="1782427"/>
            <a:chOff x="0" y="1517911"/>
            <a:chExt cx="6406503" cy="237656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929259"/>
              <a:ext cx="6406503" cy="965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1"/>
                </a:lnSpc>
              </a:pPr>
              <a:r>
                <a:rPr lang="pt-BR" sz="1900">
                  <a:solidFill>
                    <a:srgbClr val="243762"/>
                  </a:solidFill>
                  <a:latin typeface="Nunito"/>
                </a:rPr>
                <a:t>Concede aos jogadores acesso a todas as funcionalidades da Quadra GO.</a:t>
              </a:r>
              <a:endParaRPr lang="pt-BR" sz="1900" u="none">
                <a:solidFill>
                  <a:srgbClr val="243762"/>
                </a:solidFill>
                <a:latin typeface="Nuni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17911"/>
              <a:ext cx="6406503" cy="972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pt-BR" sz="4200" dirty="0">
                  <a:solidFill>
                    <a:srgbClr val="3884FD"/>
                  </a:solidFill>
                  <a:latin typeface="Nunito Sans Bold"/>
                </a:rPr>
                <a:t>Plano Gratuito</a:t>
              </a: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BD25679E-F798-AD2D-65CF-116AAC6A5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44725" y="2615526"/>
            <a:ext cx="1986867" cy="360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0C5D6F0-05A0-C570-420A-CE4EE5BCF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945" y="2616677"/>
            <a:ext cx="3749762" cy="3600000"/>
          </a:xfrm>
          <a:prstGeom prst="rect">
            <a:avLst/>
          </a:prstGeom>
        </p:spPr>
      </p:pic>
      <p:pic>
        <p:nvPicPr>
          <p:cNvPr id="8" name="Imagem 7" descr="Logotipo">
            <a:extLst>
              <a:ext uri="{FF2B5EF4-FFF2-40B4-BE49-F238E27FC236}">
                <a16:creationId xmlns:a16="http://schemas.microsoft.com/office/drawing/2014/main" id="{575728F8-AAFB-7100-D383-2390B12954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15765698" y="0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13">
            <a:extLst>
              <a:ext uri="{FF2B5EF4-FFF2-40B4-BE49-F238E27FC236}">
                <a16:creationId xmlns:a16="http://schemas.microsoft.com/office/drawing/2014/main" id="{97A12892-B27B-98E5-FB82-4F8A6AF01EEE}"/>
              </a:ext>
            </a:extLst>
          </p:cNvPr>
          <p:cNvGrpSpPr/>
          <p:nvPr/>
        </p:nvGrpSpPr>
        <p:grpSpPr>
          <a:xfrm>
            <a:off x="6998233" y="6407842"/>
            <a:ext cx="4804877" cy="2389724"/>
            <a:chOff x="0" y="1517911"/>
            <a:chExt cx="6406503" cy="2024682"/>
          </a:xfrm>
        </p:grpSpPr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C3F46FF6-0DA5-8E2E-93F1-E6812A74EC86}"/>
                </a:ext>
              </a:extLst>
            </p:cNvPr>
            <p:cNvSpPr txBox="1"/>
            <p:nvPr/>
          </p:nvSpPr>
          <p:spPr>
            <a:xfrm>
              <a:off x="0" y="2929259"/>
              <a:ext cx="6406503" cy="613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1"/>
                </a:lnSpc>
              </a:pPr>
              <a:r>
                <a:rPr lang="pt-BR" sz="1900" dirty="0">
                  <a:solidFill>
                    <a:srgbClr val="243762"/>
                  </a:solidFill>
                  <a:latin typeface="Nunito"/>
                </a:rPr>
                <a:t>Concede aos jogadores a possibilidade de aquisição de artigos esportivos.</a:t>
              </a:r>
              <a:endParaRPr lang="pt-BR" sz="1900" u="none" dirty="0">
                <a:solidFill>
                  <a:srgbClr val="243762"/>
                </a:solidFill>
                <a:latin typeface="Nunito"/>
              </a:endParaRPr>
            </a:p>
          </p:txBody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6C4A6337-5337-04A7-1361-9302C17D2185}"/>
                </a:ext>
              </a:extLst>
            </p:cNvPr>
            <p:cNvSpPr txBox="1"/>
            <p:nvPr/>
          </p:nvSpPr>
          <p:spPr>
            <a:xfrm>
              <a:off x="0" y="1517911"/>
              <a:ext cx="6406503" cy="1219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pt-BR" sz="4200" dirty="0">
                  <a:solidFill>
                    <a:srgbClr val="3884FD"/>
                  </a:solidFill>
                  <a:latin typeface="Nunito Sans Bold"/>
                </a:rPr>
                <a:t>E-Commerce</a:t>
              </a:r>
              <a:br>
                <a:rPr lang="pt-BR" sz="4200" dirty="0">
                  <a:solidFill>
                    <a:srgbClr val="3884FD"/>
                  </a:solidFill>
                  <a:latin typeface="Nunito Sans Bold"/>
                </a:rPr>
              </a:br>
              <a:r>
                <a:rPr lang="pt-BR" sz="3000" dirty="0">
                  <a:solidFill>
                    <a:srgbClr val="3884FD"/>
                  </a:solidFill>
                  <a:latin typeface="Nunito Sans Bold"/>
                </a:rPr>
                <a:t>(Kits materiais esportivos)</a:t>
              </a:r>
            </a:p>
          </p:txBody>
        </p:sp>
      </p:grpSp>
      <p:pic>
        <p:nvPicPr>
          <p:cNvPr id="17" name="Imagem 16" descr="Desenho de pessoa no corpo de outra pessoa&#10;&#10;Descrição gerada automaticamente">
            <a:extLst>
              <a:ext uri="{FF2B5EF4-FFF2-40B4-BE49-F238E27FC236}">
                <a16:creationId xmlns:a16="http://schemas.microsoft.com/office/drawing/2014/main" id="{5CD07728-99BF-C267-D8E2-30D72131B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61" y="2807842"/>
            <a:ext cx="4398904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92994"/>
            <a:ext cx="11373981" cy="2242466"/>
            <a:chOff x="0" y="85725"/>
            <a:chExt cx="15165309" cy="2989954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5165309" cy="1634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latin typeface="Nunito Bold"/>
                </a:rPr>
                <a:t>Planejando o Futuro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34451"/>
              <a:ext cx="15165309" cy="741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endParaRPr lang="en-US" sz="3200">
                <a:solidFill>
                  <a:srgbClr val="243762"/>
                </a:solidFill>
                <a:latin typeface="Nunito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5487335"/>
            <a:ext cx="17259300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28700" y="5487335"/>
            <a:ext cx="4240718" cy="2728135"/>
            <a:chOff x="0" y="-12700"/>
            <a:chExt cx="5654291" cy="3637512"/>
          </a:xfrm>
        </p:grpSpPr>
        <p:sp>
          <p:nvSpPr>
            <p:cNvPr id="7" name="TextBox 7"/>
            <p:cNvSpPr txBox="1"/>
            <p:nvPr/>
          </p:nvSpPr>
          <p:spPr>
            <a:xfrm>
              <a:off x="0" y="1561402"/>
              <a:ext cx="5654291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latin typeface="Nunito Sans Bold"/>
                </a:rPr>
                <a:t>2025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43456"/>
              <a:ext cx="565429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en-US" sz="2816">
                  <a:solidFill>
                    <a:srgbClr val="243762"/>
                  </a:solidFill>
                  <a:latin typeface="Nunito Sans Bold"/>
                </a:rPr>
                <a:t>GO Live APP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5400000">
              <a:off x="-316565" y="316565"/>
              <a:ext cx="65853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15691" y="5477810"/>
            <a:ext cx="4240718" cy="4045709"/>
            <a:chOff x="0" y="-12700"/>
            <a:chExt cx="5654291" cy="539427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74102"/>
              <a:ext cx="5654291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latin typeface="Nunito Sans Bold"/>
                </a:rPr>
                <a:t>2026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56156"/>
              <a:ext cx="5654291" cy="232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pt-BR" sz="2816">
                  <a:solidFill>
                    <a:srgbClr val="243762"/>
                  </a:solidFill>
                  <a:latin typeface="Nunito Sans Bold"/>
                </a:rPr>
                <a:t>Reservas de aulas, planos premium e convênios com plataformas de serviços de assinatura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5400000">
              <a:off x="-316565" y="316565"/>
              <a:ext cx="65853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02681" y="5477810"/>
            <a:ext cx="4240718" cy="3623800"/>
            <a:chOff x="0" y="-12700"/>
            <a:chExt cx="5654291" cy="483173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574102"/>
              <a:ext cx="5654291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latin typeface="Nunito Sans Bold"/>
                </a:rPr>
                <a:t>2027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056157"/>
              <a:ext cx="5654291" cy="1762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pt-BR" sz="3200">
                  <a:solidFill>
                    <a:srgbClr val="243762"/>
                  </a:solidFill>
                  <a:latin typeface="Nunito Sans Bold"/>
                </a:rPr>
                <a:t>Expansão para região metropolitana de Sorocaba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5400000">
              <a:off x="-316565" y="316565"/>
              <a:ext cx="65853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9" name="Imagem 18" descr="Diagrama">
            <a:extLst>
              <a:ext uri="{FF2B5EF4-FFF2-40B4-BE49-F238E27FC236}">
                <a16:creationId xmlns:a16="http://schemas.microsoft.com/office/drawing/2014/main" id="{3D6AC436-F511-8F57-EF8E-C0A2B0531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169723"/>
            <a:ext cx="6208173" cy="4320000"/>
          </a:xfrm>
          <a:prstGeom prst="rect">
            <a:avLst/>
          </a:prstGeom>
        </p:spPr>
      </p:pic>
      <p:pic>
        <p:nvPicPr>
          <p:cNvPr id="18" name="Imagem 17" descr="Logotipo">
            <a:extLst>
              <a:ext uri="{FF2B5EF4-FFF2-40B4-BE49-F238E27FC236}">
                <a16:creationId xmlns:a16="http://schemas.microsoft.com/office/drawing/2014/main" id="{B7999F7E-8D52-08B5-6F81-A6F400F0B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20567" y="8837767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Diagrama">
            <a:extLst>
              <a:ext uri="{FF2B5EF4-FFF2-40B4-BE49-F238E27FC236}">
                <a16:creationId xmlns:a16="http://schemas.microsoft.com/office/drawing/2014/main" id="{216EECC7-7B5F-8555-693A-6456BA4C7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5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">
            <a:extLst>
              <a:ext uri="{FF2B5EF4-FFF2-40B4-BE49-F238E27FC236}">
                <a16:creationId xmlns:a16="http://schemas.microsoft.com/office/drawing/2014/main" id="{F649B0B6-2723-C175-AB16-59CE8CC80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94" y="0"/>
            <a:ext cx="14557612" cy="10287000"/>
          </a:xfrm>
          <a:prstGeom prst="rect">
            <a:avLst/>
          </a:prstGeom>
        </p:spPr>
      </p:pic>
      <p:pic>
        <p:nvPicPr>
          <p:cNvPr id="3" name="Imagem 2" descr="Logotipo">
            <a:extLst>
              <a:ext uri="{FF2B5EF4-FFF2-40B4-BE49-F238E27FC236}">
                <a16:creationId xmlns:a16="http://schemas.microsoft.com/office/drawing/2014/main" id="{75E2361C-2DFC-235B-3DC7-EB089E65B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0" y="0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448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10846586-2A40-C68C-B2E0-852A293B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07" y="0"/>
            <a:ext cx="14552785" cy="10287000"/>
          </a:xfrm>
          <a:prstGeom prst="rect">
            <a:avLst/>
          </a:prstGeom>
        </p:spPr>
      </p:pic>
      <p:pic>
        <p:nvPicPr>
          <p:cNvPr id="3" name="Imagem 2" descr="Logotipo">
            <a:extLst>
              <a:ext uri="{FF2B5EF4-FFF2-40B4-BE49-F238E27FC236}">
                <a16:creationId xmlns:a16="http://schemas.microsoft.com/office/drawing/2014/main" id="{248076EA-DDB2-DA7C-E3CC-CC25476AC9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0" y="0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549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27304" y="670542"/>
            <a:ext cx="8284495" cy="2492554"/>
            <a:chOff x="0" y="0"/>
            <a:chExt cx="7266207" cy="3323405"/>
          </a:xfrm>
        </p:grpSpPr>
        <p:sp>
          <p:nvSpPr>
            <p:cNvPr id="3" name="TextBox 3"/>
            <p:cNvSpPr txBox="1"/>
            <p:nvPr/>
          </p:nvSpPr>
          <p:spPr>
            <a:xfrm>
              <a:off x="0" y="902229"/>
              <a:ext cx="7266207" cy="2421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71450" lvl="0" indent="-17145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pt-BR" sz="2200" u="none">
                  <a:solidFill>
                    <a:srgbClr val="243762"/>
                  </a:solidFill>
                  <a:latin typeface="Nunito"/>
                </a:rPr>
                <a:t>Diversas ligações, pesquisas e visitas a locais.</a:t>
              </a:r>
            </a:p>
            <a:p>
              <a:pPr marL="171450" lvl="0" indent="-17145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pt-BR" sz="2200" u="none">
                  <a:solidFill>
                    <a:srgbClr val="243762"/>
                  </a:solidFill>
                  <a:latin typeface="Nunito"/>
                </a:rPr>
                <a:t>Falta de informações centralizadas e atualizadas.</a:t>
              </a:r>
            </a:p>
            <a:p>
              <a:pPr marL="171450" lvl="0" indent="-17145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pt-BR" sz="2200" u="none">
                  <a:solidFill>
                    <a:srgbClr val="243762"/>
                  </a:solidFill>
                  <a:latin typeface="Nunito"/>
                </a:rPr>
                <a:t>Dificuldade em encontrar horários vagos, especialmente em alta demanda.</a:t>
              </a:r>
              <a:endParaRPr lang="en-US" sz="2200" u="none">
                <a:solidFill>
                  <a:srgbClr val="243762"/>
                </a:solidFill>
                <a:latin typeface="Nunito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7266207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pt-BR" sz="3200">
                  <a:solidFill>
                    <a:srgbClr val="243762"/>
                  </a:solidFill>
                  <a:latin typeface="Nunito Sans Bold"/>
                </a:rPr>
                <a:t>Processo moroso e frustrante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7304" y="7443543"/>
            <a:ext cx="8284495" cy="2002871"/>
            <a:chOff x="0" y="0"/>
            <a:chExt cx="7266207" cy="3736991"/>
          </a:xfrm>
        </p:grpSpPr>
        <p:sp>
          <p:nvSpPr>
            <p:cNvPr id="6" name="TextBox 6"/>
            <p:cNvSpPr txBox="1"/>
            <p:nvPr/>
          </p:nvSpPr>
          <p:spPr>
            <a:xfrm>
              <a:off x="0" y="862700"/>
              <a:ext cx="7266207" cy="2874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71450" lvl="0" indent="-171450">
                <a:lnSpc>
                  <a:spcPts val="3424"/>
                </a:lnSpc>
                <a:buFont typeface="Arial" panose="020B0604020202020204" pitchFamily="34" charset="0"/>
                <a:buChar char="•"/>
              </a:pPr>
              <a:r>
                <a:rPr lang="pt-BR" sz="2200" u="none">
                  <a:solidFill>
                    <a:srgbClr val="243762"/>
                  </a:solidFill>
                  <a:latin typeface="Nunito"/>
                </a:rPr>
                <a:t>Erros e cancelamentos de última hora.</a:t>
              </a:r>
            </a:p>
            <a:p>
              <a:pPr marL="171450" lvl="0" indent="-171450">
                <a:lnSpc>
                  <a:spcPts val="3424"/>
                </a:lnSpc>
                <a:buFont typeface="Arial" panose="020B0604020202020204" pitchFamily="34" charset="0"/>
                <a:buChar char="•"/>
              </a:pPr>
              <a:r>
                <a:rPr lang="pt-BR" sz="2200" u="none">
                  <a:solidFill>
                    <a:srgbClr val="243762"/>
                  </a:solidFill>
                  <a:latin typeface="Nunito"/>
                </a:rPr>
                <a:t>Falta de informações sobre qualidade das quadras e serviços.</a:t>
              </a:r>
            </a:p>
            <a:p>
              <a:pPr marL="171450" lvl="0" indent="-171450">
                <a:lnSpc>
                  <a:spcPts val="3424"/>
                </a:lnSpc>
                <a:buFont typeface="Arial" panose="020B0604020202020204" pitchFamily="34" charset="0"/>
                <a:buChar char="•"/>
              </a:pPr>
              <a:r>
                <a:rPr lang="pt-BR" sz="2200" u="none">
                  <a:solidFill>
                    <a:srgbClr val="243762"/>
                  </a:solidFill>
                  <a:latin typeface="Nunito"/>
                </a:rPr>
                <a:t>Risco de golpes e fraudes em plataformas não confiáveis.</a:t>
              </a:r>
              <a:endParaRPr lang="en-US" sz="2200" u="none">
                <a:solidFill>
                  <a:srgbClr val="243762"/>
                </a:solidFill>
                <a:latin typeface="Nunito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7266207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pt-BR" sz="3082">
                  <a:solidFill>
                    <a:srgbClr val="243762"/>
                  </a:solidFill>
                  <a:latin typeface="Nunito Sans Bold"/>
                </a:rPr>
                <a:t>Insegurança e falta de confiabilidade</a:t>
              </a:r>
              <a:endParaRPr lang="en-US" sz="3082">
                <a:solidFill>
                  <a:srgbClr val="243762"/>
                </a:solidFill>
                <a:latin typeface="Nunito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7304" y="4043984"/>
            <a:ext cx="8284495" cy="2461613"/>
            <a:chOff x="0" y="0"/>
            <a:chExt cx="7266207" cy="328215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60975"/>
              <a:ext cx="7266207" cy="2421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71450" lvl="0" indent="-17145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pt-BR" sz="2200" u="none">
                  <a:solidFill>
                    <a:srgbClr val="243762"/>
                  </a:solidFill>
                  <a:latin typeface="Nunito"/>
                </a:rPr>
                <a:t>Dificuldade em encontrar características específicas (cobertura, iluminação, materiais).</a:t>
              </a:r>
            </a:p>
            <a:p>
              <a:pPr marL="171450" lvl="0" indent="-17145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pt-BR" sz="2200" u="none">
                  <a:solidFill>
                    <a:srgbClr val="243762"/>
                  </a:solidFill>
                  <a:latin typeface="Nunito"/>
                </a:rPr>
                <a:t>Falta de flexibilidade para agendar com antecedência ou para grupos maiores.</a:t>
              </a:r>
              <a:endParaRPr lang="en-US" sz="2200" u="none">
                <a:solidFill>
                  <a:srgbClr val="243762"/>
                </a:solidFill>
                <a:latin typeface="Nuni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7266207" cy="1301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pt-BR" sz="3200">
                  <a:solidFill>
                    <a:srgbClr val="243762"/>
                  </a:solidFill>
                  <a:latin typeface="Nunito Sans Bold"/>
                </a:rPr>
                <a:t>Falta de variedade e flexibilidade</a:t>
              </a:r>
              <a:endParaRPr lang="en-US" sz="3200">
                <a:solidFill>
                  <a:srgbClr val="243762"/>
                </a:solidFill>
                <a:latin typeface="Nunito Sans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0000" y="647700"/>
            <a:ext cx="7353300" cy="3137277"/>
            <a:chOff x="0" y="85725"/>
            <a:chExt cx="9804400" cy="418303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5725"/>
              <a:ext cx="9060860" cy="163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pt-BR" sz="8499" spc="-84">
                  <a:solidFill>
                    <a:srgbClr val="3884FD"/>
                  </a:solidFill>
                  <a:latin typeface="Nunito Bold"/>
                </a:rPr>
                <a:t>Cenário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88649"/>
              <a:ext cx="9804400" cy="2280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pt-BR" sz="3200">
                  <a:solidFill>
                    <a:srgbClr val="243762"/>
                  </a:solidFill>
                  <a:latin typeface="Nunito"/>
                </a:rPr>
                <a:t>Encontrar e reservar quadras esportivas em Sorocaba e região é um processo moroso e frustrante.</a:t>
              </a:r>
              <a:endParaRPr lang="pt-BR" sz="3200">
                <a:solidFill>
                  <a:srgbClr val="FF0000"/>
                </a:solidFill>
                <a:latin typeface="Nunito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9061200" y="745021"/>
            <a:ext cx="540000" cy="538296"/>
          </a:xfrm>
          <a:custGeom>
            <a:avLst/>
            <a:gdLst/>
            <a:ahLst/>
            <a:cxnLst/>
            <a:rect l="l" t="t" r="r" b="b"/>
            <a:pathLst>
              <a:path w="538296" h="538296">
                <a:moveTo>
                  <a:pt x="0" y="0"/>
                </a:moveTo>
                <a:lnTo>
                  <a:pt x="538296" y="0"/>
                </a:lnTo>
                <a:lnTo>
                  <a:pt x="538296" y="538296"/>
                </a:lnTo>
                <a:lnTo>
                  <a:pt x="0" y="53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9061200" y="4102081"/>
            <a:ext cx="540000" cy="538296"/>
          </a:xfrm>
          <a:custGeom>
            <a:avLst/>
            <a:gdLst/>
            <a:ahLst/>
            <a:cxnLst/>
            <a:rect l="l" t="t" r="r" b="b"/>
            <a:pathLst>
              <a:path w="538296" h="538296">
                <a:moveTo>
                  <a:pt x="0" y="0"/>
                </a:moveTo>
                <a:lnTo>
                  <a:pt x="538296" y="0"/>
                </a:lnTo>
                <a:lnTo>
                  <a:pt x="538296" y="538296"/>
                </a:lnTo>
                <a:lnTo>
                  <a:pt x="0" y="53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9061200" y="7462126"/>
            <a:ext cx="540000" cy="538296"/>
          </a:xfrm>
          <a:custGeom>
            <a:avLst/>
            <a:gdLst/>
            <a:ahLst/>
            <a:cxnLst/>
            <a:rect l="l" t="t" r="r" b="b"/>
            <a:pathLst>
              <a:path w="538296" h="538296">
                <a:moveTo>
                  <a:pt x="0" y="0"/>
                </a:moveTo>
                <a:lnTo>
                  <a:pt x="538296" y="0"/>
                </a:lnTo>
                <a:lnTo>
                  <a:pt x="538296" y="538296"/>
                </a:lnTo>
                <a:lnTo>
                  <a:pt x="0" y="53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Imagem 9" descr="Uma imagem contendo Diagrama">
            <a:extLst>
              <a:ext uri="{FF2B5EF4-FFF2-40B4-BE49-F238E27FC236}">
                <a16:creationId xmlns:a16="http://schemas.microsoft.com/office/drawing/2014/main" id="{A2ACD9BA-2635-98B2-F271-5822E649A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3" y="3794910"/>
            <a:ext cx="7937838" cy="5400000"/>
          </a:xfrm>
          <a:prstGeom prst="rect">
            <a:avLst/>
          </a:prstGeom>
        </p:spPr>
      </p:pic>
      <p:pic>
        <p:nvPicPr>
          <p:cNvPr id="8" name="Imagem 7" descr="Logotipo">
            <a:extLst>
              <a:ext uri="{FF2B5EF4-FFF2-40B4-BE49-F238E27FC236}">
                <a16:creationId xmlns:a16="http://schemas.microsoft.com/office/drawing/2014/main" id="{532CFE6A-8E55-9E12-EF99-E5625AB1DE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20567" y="8837767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000" y="3238500"/>
            <a:ext cx="5750046" cy="3288222"/>
            <a:chOff x="0" y="85725"/>
            <a:chExt cx="6708554" cy="4384296"/>
          </a:xfrm>
        </p:grpSpPr>
        <p:sp>
          <p:nvSpPr>
            <p:cNvPr id="3" name="TextBox 3"/>
            <p:cNvSpPr txBox="1"/>
            <p:nvPr/>
          </p:nvSpPr>
          <p:spPr>
            <a:xfrm>
              <a:off x="0" y="2342515"/>
              <a:ext cx="6220805" cy="2127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5"/>
                </a:lnSpc>
                <a:spcBef>
                  <a:spcPct val="0"/>
                </a:spcBef>
              </a:pPr>
              <a:r>
                <a:rPr lang="pt-BR" sz="2975">
                  <a:solidFill>
                    <a:srgbClr val="FFFFFF"/>
                  </a:solidFill>
                  <a:latin typeface="Nunito"/>
                </a:rPr>
                <a:t>Nosso</a:t>
              </a:r>
              <a:r>
                <a:rPr lang="en-US" sz="2975">
                  <a:solidFill>
                    <a:srgbClr val="FFFFFF"/>
                  </a:solidFill>
                  <a:latin typeface="Nunito"/>
                </a:rPr>
                <a:t> </a:t>
              </a:r>
              <a:r>
                <a:rPr lang="pt-BR" sz="2975">
                  <a:solidFill>
                    <a:srgbClr val="FFFFFF"/>
                  </a:solidFill>
                  <a:latin typeface="Nunito"/>
                </a:rPr>
                <a:t>objetivo</a:t>
              </a:r>
              <a:r>
                <a:rPr lang="en-US" sz="2975">
                  <a:solidFill>
                    <a:srgbClr val="FFFFFF"/>
                  </a:solidFill>
                  <a:latin typeface="Nunito"/>
                </a:rPr>
                <a:t> é </a:t>
              </a:r>
              <a:r>
                <a:rPr lang="pt-BR" sz="2975">
                  <a:solidFill>
                    <a:srgbClr val="FFFFFF"/>
                  </a:solidFill>
                  <a:latin typeface="Nunito"/>
                </a:rPr>
                <a:t>tornar mais acessível e conveniente a prática de esportes em grupo</a:t>
              </a:r>
              <a:r>
                <a:rPr lang="en-US" sz="2975">
                  <a:solidFill>
                    <a:srgbClr val="FFFFFF"/>
                  </a:solidFill>
                  <a:latin typeface="Nunito"/>
                </a:rPr>
                <a:t>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6708554" cy="321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FFFFFF"/>
                  </a:solidFill>
                  <a:latin typeface="Nunito Bold"/>
                </a:rPr>
                <a:t>Quadra GO</a:t>
              </a:r>
            </a:p>
          </p:txBody>
        </p:sp>
      </p:grpSp>
      <p:pic>
        <p:nvPicPr>
          <p:cNvPr id="8" name="Imagem 7" descr="Maçã verde ao lado de raquete e bola de tênis&#10;&#10;Descrição gerada automaticamente">
            <a:extLst>
              <a:ext uri="{FF2B5EF4-FFF2-40B4-BE49-F238E27FC236}">
                <a16:creationId xmlns:a16="http://schemas.microsoft.com/office/drawing/2014/main" id="{B2C1DDD2-4293-4C10-F49C-81C901F42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0287000" cy="10287000"/>
          </a:xfrm>
          <a:prstGeom prst="rect">
            <a:avLst/>
          </a:prstGeom>
        </p:spPr>
      </p:pic>
      <p:pic>
        <p:nvPicPr>
          <p:cNvPr id="5" name="Imagem 4" descr="Logotipo">
            <a:extLst>
              <a:ext uri="{FF2B5EF4-FFF2-40B4-BE49-F238E27FC236}">
                <a16:creationId xmlns:a16="http://schemas.microsoft.com/office/drawing/2014/main" id="{A3522EC8-6FB8-3124-18FA-AA09C6046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32085" y="28742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Uma imagem contendo Interface gráfica do usuário">
            <a:extLst>
              <a:ext uri="{FF2B5EF4-FFF2-40B4-BE49-F238E27FC236}">
                <a16:creationId xmlns:a16="http://schemas.microsoft.com/office/drawing/2014/main" id="{33FBFB27-4CD4-E93D-0C55-BA15CE2C5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458" y="1305096"/>
            <a:ext cx="4591304" cy="3600000"/>
          </a:xfrm>
          <a:prstGeom prst="rect">
            <a:avLst/>
          </a:prstGeom>
        </p:spPr>
      </p:pic>
      <p:pic>
        <p:nvPicPr>
          <p:cNvPr id="22" name="Imagem 21" descr="Uma imagem contendo Interface gráfica do usuário">
            <a:extLst>
              <a:ext uri="{FF2B5EF4-FFF2-40B4-BE49-F238E27FC236}">
                <a16:creationId xmlns:a16="http://schemas.microsoft.com/office/drawing/2014/main" id="{AC43B37A-D354-B991-5808-5D914EEFF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80" y="1453848"/>
            <a:ext cx="4648328" cy="3600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1092994"/>
            <a:ext cx="13903876" cy="2117312"/>
            <a:chOff x="0" y="85725"/>
            <a:chExt cx="18538501" cy="2823082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8538501" cy="163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pt-BR" sz="8499" spc="-84">
                  <a:solidFill>
                    <a:srgbClr val="3884FD"/>
                  </a:solidFill>
                  <a:latin typeface="Nunito Bold"/>
                </a:rPr>
                <a:t>Solução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67579"/>
              <a:ext cx="14937998" cy="741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pt-BR" sz="3200">
                  <a:solidFill>
                    <a:srgbClr val="243762"/>
                  </a:solidFill>
                  <a:latin typeface="Nunito"/>
                </a:rPr>
                <a:t>Quadra GO: Encontre, reserve e jogue!</a:t>
              </a:r>
              <a:endParaRPr lang="en-US" sz="3200">
                <a:solidFill>
                  <a:srgbClr val="243762"/>
                </a:solidFill>
                <a:latin typeface="Nunito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374142"/>
            <a:ext cx="4628483" cy="3091071"/>
            <a:chOff x="0" y="0"/>
            <a:chExt cx="6171311" cy="3091071"/>
          </a:xfrm>
        </p:grpSpPr>
        <p:sp>
          <p:nvSpPr>
            <p:cNvPr id="6" name="AutoShape 6"/>
            <p:cNvSpPr/>
            <p:nvPr/>
          </p:nvSpPr>
          <p:spPr>
            <a:xfrm>
              <a:off x="0" y="1048788"/>
              <a:ext cx="6171311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720996" cy="540000"/>
            </a:xfrm>
            <a:custGeom>
              <a:avLst/>
              <a:gdLst/>
              <a:ahLst/>
              <a:cxnLst/>
              <a:rect l="l" t="t" r="r" b="b"/>
              <a:pathLst>
                <a:path w="720996" h="720996">
                  <a:moveTo>
                    <a:pt x="0" y="0"/>
                  </a:moveTo>
                  <a:lnTo>
                    <a:pt x="720996" y="0"/>
                  </a:lnTo>
                  <a:lnTo>
                    <a:pt x="720996" y="720996"/>
                  </a:lnTo>
                  <a:lnTo>
                    <a:pt x="0" y="720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1361"/>
              <a:ext cx="6171311" cy="1439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12"/>
                </a:lnSpc>
              </a:pPr>
              <a:r>
                <a:rPr lang="pt-BR" sz="2400" u="none" dirty="0">
                  <a:solidFill>
                    <a:srgbClr val="243762"/>
                  </a:solidFill>
                  <a:latin typeface="Nunito"/>
                </a:rPr>
                <a:t>Qualquer pessoa com um dispositivo pode usar nosso aplicativo</a:t>
              </a:r>
              <a:r>
                <a:rPr lang="pt-BR" sz="2400" dirty="0">
                  <a:solidFill>
                    <a:srgbClr val="243762"/>
                  </a:solidFill>
                  <a:latin typeface="Nunito"/>
                </a:rPr>
                <a:t>.</a:t>
              </a:r>
              <a:endParaRPr lang="pt-BR" sz="2400" u="none" dirty="0">
                <a:solidFill>
                  <a:srgbClr val="243762"/>
                </a:solidFill>
                <a:latin typeface="Nuni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32504" y="36648"/>
              <a:ext cx="465780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latin typeface="Nunito Sans Bold"/>
                </a:rPr>
                <a:t>Acessibilidade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17276" y="6374142"/>
            <a:ext cx="4653448" cy="2451584"/>
            <a:chOff x="0" y="0"/>
            <a:chExt cx="6204598" cy="326877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068451"/>
              <a:ext cx="6204598" cy="1200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Processo de reserva de quadras rápido e prático.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32504" y="36648"/>
              <a:ext cx="465780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latin typeface="Nunito Sans Bold"/>
                </a:rPr>
                <a:t>Conveniência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720996" cy="720996"/>
            </a:xfrm>
            <a:custGeom>
              <a:avLst/>
              <a:gdLst/>
              <a:ahLst/>
              <a:cxnLst/>
              <a:rect l="l" t="t" r="r" b="b"/>
              <a:pathLst>
                <a:path w="720996" h="720996">
                  <a:moveTo>
                    <a:pt x="0" y="0"/>
                  </a:moveTo>
                  <a:lnTo>
                    <a:pt x="720996" y="0"/>
                  </a:lnTo>
                  <a:lnTo>
                    <a:pt x="720996" y="720996"/>
                  </a:lnTo>
                  <a:lnTo>
                    <a:pt x="0" y="720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355605"/>
              <a:ext cx="6171311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05852" y="6374142"/>
            <a:ext cx="4653448" cy="2811571"/>
            <a:chOff x="0" y="0"/>
            <a:chExt cx="6204598" cy="374876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982892"/>
              <a:ext cx="6204598" cy="176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12"/>
                </a:lnSpc>
              </a:pPr>
              <a:r>
                <a:rPr lang="pt-BR" sz="2341" u="none" dirty="0">
                  <a:solidFill>
                    <a:srgbClr val="243762"/>
                  </a:solidFill>
                  <a:latin typeface="Nunito"/>
                </a:rPr>
                <a:t>O aplicativo protege os dados dos usuários e garante a segurança das transações financeiras.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32504" y="36648"/>
              <a:ext cx="465780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pt-BR" sz="3200">
                  <a:solidFill>
                    <a:srgbClr val="243762"/>
                  </a:solidFill>
                  <a:latin typeface="Nunito Sans Bold"/>
                </a:rPr>
                <a:t>Segurança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720996" cy="720996"/>
            </a:xfrm>
            <a:custGeom>
              <a:avLst/>
              <a:gdLst/>
              <a:ahLst/>
              <a:cxnLst/>
              <a:rect l="l" t="t" r="r" b="b"/>
              <a:pathLst>
                <a:path w="720996" h="720996">
                  <a:moveTo>
                    <a:pt x="0" y="0"/>
                  </a:moveTo>
                  <a:lnTo>
                    <a:pt x="720996" y="0"/>
                  </a:lnTo>
                  <a:lnTo>
                    <a:pt x="720996" y="720996"/>
                  </a:lnTo>
                  <a:lnTo>
                    <a:pt x="0" y="720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1312827"/>
              <a:ext cx="6171311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0" name="Imagem 19" descr="Logotipo">
            <a:extLst>
              <a:ext uri="{FF2B5EF4-FFF2-40B4-BE49-F238E27FC236}">
                <a16:creationId xmlns:a16="http://schemas.microsoft.com/office/drawing/2014/main" id="{ED63CB6E-13CD-66F9-B63D-AE0A57A29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15751603" y="16042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1003B138-195C-6E9A-D7FE-41B8C00AFA39}"/>
              </a:ext>
            </a:extLst>
          </p:cNvPr>
          <p:cNvSpPr txBox="1"/>
          <p:nvPr/>
        </p:nvSpPr>
        <p:spPr>
          <a:xfrm>
            <a:off x="1018800" y="1083094"/>
            <a:ext cx="13903876" cy="122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pt-BR" sz="8499" spc="-84">
                <a:solidFill>
                  <a:srgbClr val="3884FD"/>
                </a:solidFill>
                <a:latin typeface="Nunito Bold"/>
              </a:rPr>
              <a:t>Visão</a:t>
            </a:r>
            <a:r>
              <a:rPr lang="en-US" sz="8499" spc="-84">
                <a:solidFill>
                  <a:srgbClr val="3884FD"/>
                </a:solidFill>
                <a:latin typeface="Nunito Bold"/>
              </a:rPr>
              <a:t> </a:t>
            </a:r>
            <a:r>
              <a:rPr lang="pt-BR" sz="8499" spc="-84">
                <a:solidFill>
                  <a:srgbClr val="3884FD"/>
                </a:solidFill>
                <a:latin typeface="Nunito Bold"/>
              </a:rPr>
              <a:t>geral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7E46F816-FA7C-80D3-AE6A-CFC9A732A225}"/>
              </a:ext>
            </a:extLst>
          </p:cNvPr>
          <p:cNvGrpSpPr/>
          <p:nvPr/>
        </p:nvGrpSpPr>
        <p:grpSpPr>
          <a:xfrm>
            <a:off x="685800" y="3543300"/>
            <a:ext cx="5449656" cy="5354077"/>
            <a:chOff x="0" y="0"/>
            <a:chExt cx="7266207" cy="5321673"/>
          </a:xfrm>
        </p:grpSpPr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601B1162-D248-601C-1529-35D385D3C74E}"/>
                </a:ext>
              </a:extLst>
            </p:cNvPr>
            <p:cNvSpPr txBox="1"/>
            <p:nvPr/>
          </p:nvSpPr>
          <p:spPr>
            <a:xfrm>
              <a:off x="0" y="893304"/>
              <a:ext cx="6681659" cy="4428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600"/>
                </a:lnSpc>
                <a:spcAft>
                  <a:spcPts val="3000"/>
                </a:spcAft>
                <a:buFont typeface="Arial" panose="020B0604020202020204" pitchFamily="34" charset="0"/>
                <a:buChar char="•"/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Facilidade no acesso à prática de esportes, com uma plataforma intuitiva e eficiente para busca, reserva e utilização de quadras.</a:t>
              </a:r>
            </a:p>
            <a:p>
              <a:pPr marL="342900" lvl="0" indent="-342900">
                <a:lnSpc>
                  <a:spcPts val="3600"/>
                </a:lnSpc>
                <a:spcAft>
                  <a:spcPts val="3000"/>
                </a:spcAft>
                <a:buFont typeface="Arial" panose="020B0604020202020204" pitchFamily="34" charset="0"/>
                <a:buChar char="•"/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Conveniência e sem complicações para seus usuários.</a:t>
              </a:r>
            </a:p>
            <a:p>
              <a:pPr marL="342900" lvl="0" indent="-342900">
                <a:lnSpc>
                  <a:spcPts val="3600"/>
                </a:lnSpc>
                <a:spcAft>
                  <a:spcPts val="3000"/>
                </a:spcAft>
                <a:buFont typeface="Arial" panose="020B0604020202020204" pitchFamily="34" charset="0"/>
                <a:buChar char="•"/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Diversão, saúde e bem estar por meio do esporte.</a:t>
              </a: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D307BEA-ED52-0951-311C-0682FCF632A4}"/>
                </a:ext>
              </a:extLst>
            </p:cNvPr>
            <p:cNvSpPr txBox="1"/>
            <p:nvPr/>
          </p:nvSpPr>
          <p:spPr>
            <a:xfrm>
              <a:off x="0" y="0"/>
              <a:ext cx="7266207" cy="6514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pt-BR" sz="3200">
                  <a:solidFill>
                    <a:srgbClr val="243762"/>
                  </a:solidFill>
                  <a:latin typeface="Nunito Sans Bold"/>
                </a:rPr>
                <a:t>Missão</a:t>
              </a:r>
            </a:p>
          </p:txBody>
        </p:sp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7B2F055C-CDF4-6804-7222-36A8827329E4}"/>
              </a:ext>
            </a:extLst>
          </p:cNvPr>
          <p:cNvGrpSpPr/>
          <p:nvPr/>
        </p:nvGrpSpPr>
        <p:grpSpPr>
          <a:xfrm>
            <a:off x="6152217" y="3450223"/>
            <a:ext cx="5449656" cy="5294754"/>
            <a:chOff x="0" y="0"/>
            <a:chExt cx="7266207" cy="5262710"/>
          </a:xfrm>
        </p:grpSpPr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9A11AB8D-D0A3-7CAD-593F-B07811C6937D}"/>
                </a:ext>
              </a:extLst>
            </p:cNvPr>
            <p:cNvSpPr txBox="1"/>
            <p:nvPr/>
          </p:nvSpPr>
          <p:spPr>
            <a:xfrm>
              <a:off x="0" y="849902"/>
              <a:ext cx="6368510" cy="44128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spcAft>
                  <a:spcPts val="3000"/>
                </a:spcAft>
                <a:buFont typeface="Arial" panose="020B0604020202020204" pitchFamily="34" charset="0"/>
                <a:buChar char="•"/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A plataforma central </a:t>
              </a:r>
              <a:r>
                <a:rPr lang="pt-BR" sz="2400">
                  <a:solidFill>
                    <a:srgbClr val="243762"/>
                  </a:solidFill>
                  <a:latin typeface="Nunito"/>
                </a:rPr>
                <a:t>para</a:t>
              </a: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 todos os entusiastas do esporte em Sorocaba e região.</a:t>
              </a:r>
            </a:p>
            <a:p>
              <a:pPr marL="342900" lvl="0" indent="-342900">
                <a:lnSpc>
                  <a:spcPts val="3600"/>
                </a:lnSpc>
                <a:spcAft>
                  <a:spcPts val="3000"/>
                </a:spcAft>
                <a:buFont typeface="Arial" panose="020B0604020202020204" pitchFamily="34" charset="0"/>
                <a:buChar char="•"/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Busca constantemente inovar e aprimorar sua plataforma.</a:t>
              </a:r>
            </a:p>
            <a:p>
              <a:pPr marL="342900" lvl="0" indent="-342900">
                <a:lnSpc>
                  <a:spcPts val="3600"/>
                </a:lnSpc>
                <a:spcAft>
                  <a:spcPts val="3000"/>
                </a:spcAft>
                <a:buFont typeface="Arial" panose="020B0604020202020204" pitchFamily="34" charset="0"/>
                <a:buChar char="•"/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Ser um catalisador que inspira uma comunidade mais ativa, saudável e unida.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B4ACFEA9-4176-9352-C49B-E7299EA4384E}"/>
                </a:ext>
              </a:extLst>
            </p:cNvPr>
            <p:cNvSpPr txBox="1"/>
            <p:nvPr/>
          </p:nvSpPr>
          <p:spPr>
            <a:xfrm>
              <a:off x="0" y="0"/>
              <a:ext cx="7266207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pt-BR" sz="3200">
                  <a:solidFill>
                    <a:srgbClr val="243762"/>
                  </a:solidFill>
                  <a:latin typeface="Nunito Sans Bold"/>
                </a:rPr>
                <a:t>Visão</a:t>
              </a: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7966E32B-E692-BFF1-C53C-8D2D064E61C1}"/>
              </a:ext>
            </a:extLst>
          </p:cNvPr>
          <p:cNvGrpSpPr/>
          <p:nvPr/>
        </p:nvGrpSpPr>
        <p:grpSpPr>
          <a:xfrm>
            <a:off x="11916973" y="3215360"/>
            <a:ext cx="5449656" cy="5756419"/>
            <a:chOff x="0" y="0"/>
            <a:chExt cx="7266207" cy="5721581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D956370-2F1A-7D2A-1AC5-2656883EFC64}"/>
                </a:ext>
              </a:extLst>
            </p:cNvPr>
            <p:cNvSpPr txBox="1"/>
            <p:nvPr/>
          </p:nvSpPr>
          <p:spPr>
            <a:xfrm>
              <a:off x="0" y="849902"/>
              <a:ext cx="5930098" cy="48716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600"/>
                </a:lnSpc>
                <a:spcAft>
                  <a:spcPts val="3000"/>
                </a:spcAft>
                <a:buFont typeface="Arial" panose="020B0604020202020204" pitchFamily="34" charset="0"/>
                <a:buChar char="•"/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A Quadra GO é uma empresa movida por valores como inovação, agilidade, colaboração, transparência e diversidade.</a:t>
              </a:r>
            </a:p>
            <a:p>
              <a:pPr marL="342900" lvl="0" indent="-342900">
                <a:lnSpc>
                  <a:spcPts val="3600"/>
                </a:lnSpc>
                <a:spcAft>
                  <a:spcPts val="3000"/>
                </a:spcAft>
                <a:buFont typeface="Arial" panose="020B0604020202020204" pitchFamily="34" charset="0"/>
                <a:buChar char="•"/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Comprometida em facilitar o acesso à prática esportiva.</a:t>
              </a:r>
            </a:p>
            <a:p>
              <a:pPr marL="342900" lvl="0" indent="-342900">
                <a:lnSpc>
                  <a:spcPts val="3600"/>
                </a:lnSpc>
                <a:spcAft>
                  <a:spcPts val="3000"/>
                </a:spcAft>
                <a:buFont typeface="Arial" panose="020B0604020202020204" pitchFamily="34" charset="0"/>
                <a:buChar char="•"/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Dinâmica e em constante crescimento.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D2352126-5569-BE87-EB3D-82F2AE928556}"/>
                </a:ext>
              </a:extLst>
            </p:cNvPr>
            <p:cNvSpPr txBox="1"/>
            <p:nvPr/>
          </p:nvSpPr>
          <p:spPr>
            <a:xfrm>
              <a:off x="0" y="0"/>
              <a:ext cx="7266207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pt-BR" sz="3200">
                  <a:solidFill>
                    <a:srgbClr val="243762"/>
                  </a:solidFill>
                  <a:latin typeface="Nunito Sans Bold"/>
                </a:rPr>
                <a:t>Valores</a:t>
              </a:r>
            </a:p>
          </p:txBody>
        </p:sp>
      </p:grpSp>
      <p:pic>
        <p:nvPicPr>
          <p:cNvPr id="2" name="Imagem 1" descr="Logotipo">
            <a:extLst>
              <a:ext uri="{FF2B5EF4-FFF2-40B4-BE49-F238E27FC236}">
                <a16:creationId xmlns:a16="http://schemas.microsoft.com/office/drawing/2014/main" id="{E7D78D80-570C-8A2E-38A8-0BA3CD171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15765698" y="0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18314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67891" y="1263051"/>
            <a:ext cx="6948461" cy="800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7"/>
              </a:lnSpc>
            </a:pPr>
            <a:r>
              <a:rPr lang="pt-BR" sz="5561" spc="-55">
                <a:solidFill>
                  <a:srgbClr val="3884FD"/>
                </a:solidFill>
                <a:latin typeface="Nunito Bold"/>
              </a:rPr>
              <a:t>Mercado Brasileiro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8284401-CC4E-96BA-D050-6D1FA7E5FB4B}"/>
              </a:ext>
            </a:extLst>
          </p:cNvPr>
          <p:cNvSpPr txBox="1"/>
          <p:nvPr/>
        </p:nvSpPr>
        <p:spPr>
          <a:xfrm>
            <a:off x="8767891" y="2714529"/>
            <a:ext cx="9144000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4000">
                <a:solidFill>
                  <a:srgbClr val="3884FD"/>
                </a:solidFill>
                <a:latin typeface="Nunito Sans Bold"/>
              </a:rPr>
              <a:t>Número de praticantes: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0" i="0">
                <a:effectLst/>
                <a:latin typeface="Google Sans"/>
              </a:rPr>
              <a:t>Futebol: 12 milhões (2022) -</a:t>
            </a:r>
            <a:r>
              <a:rPr lang="pt-BR" sz="1500" b="0" i="0">
                <a:effectLst/>
                <a:latin typeface="Google Sans"/>
              </a:rPr>
              <a:t> </a:t>
            </a:r>
            <a:r>
              <a:rPr lang="pt-BR" b="0" i="0">
                <a:effectLst/>
                <a:latin typeface="Googl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https://www.ibge.gov.br/estatisticas/multidominio/cultura-recreacao-e-esporte/9156-pesquisa-de-esporte.html</a:t>
            </a:r>
            <a:endParaRPr lang="pt-BR" b="0" i="0">
              <a:effectLst/>
              <a:latin typeface="Google Sans"/>
            </a:endParaRPr>
          </a:p>
          <a:p>
            <a:pPr>
              <a:spcAft>
                <a:spcPts val="1200"/>
              </a:spcAft>
            </a:pPr>
            <a:endParaRPr lang="pt-BR" b="0" i="0">
              <a:effectLst/>
              <a:latin typeface="Google Sans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0" i="0">
                <a:effectLst/>
                <a:latin typeface="Google Sans"/>
              </a:rPr>
              <a:t>Basquete: 4,5 milhões (2020) </a:t>
            </a:r>
          </a:p>
          <a:p>
            <a:pPr>
              <a:spcAft>
                <a:spcPts val="1200"/>
              </a:spcAft>
            </a:pPr>
            <a:r>
              <a:rPr lang="pt-BR" b="0" i="0">
                <a:effectLst/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https://www.cbb.com.br/</a:t>
            </a:r>
            <a:endParaRPr lang="pt-BR" b="0" i="0">
              <a:effectLst/>
              <a:latin typeface="Google Sans"/>
            </a:endParaRPr>
          </a:p>
          <a:p>
            <a:pPr>
              <a:spcAft>
                <a:spcPts val="1200"/>
              </a:spcAft>
            </a:pPr>
            <a:endParaRPr lang="pt-BR" b="0" i="0">
              <a:effectLst/>
              <a:latin typeface="Google Sans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0" i="0">
                <a:effectLst/>
                <a:latin typeface="Google Sans"/>
              </a:rPr>
              <a:t>Tênis: 1,5 milhão (2020)</a:t>
            </a:r>
          </a:p>
          <a:p>
            <a:pPr>
              <a:spcAft>
                <a:spcPts val="1200"/>
              </a:spcAft>
            </a:pPr>
            <a:r>
              <a:rPr lang="pt-BR" b="0" i="0"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http://cbt-tenis.com.br/</a:t>
            </a:r>
            <a:endParaRPr lang="pt-BR" b="0" i="0">
              <a:effectLst/>
              <a:latin typeface="Google Sans"/>
            </a:endParaRPr>
          </a:p>
          <a:p>
            <a:pPr>
              <a:spcAft>
                <a:spcPts val="1200"/>
              </a:spcAft>
            </a:pPr>
            <a:endParaRPr lang="pt-BR" b="0" i="0">
              <a:effectLst/>
              <a:latin typeface="Google Sans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0" i="0">
                <a:effectLst/>
                <a:latin typeface="Google Sans"/>
              </a:rPr>
              <a:t>Vôlei: 1 milhão (2020) </a:t>
            </a:r>
          </a:p>
          <a:p>
            <a:pPr>
              <a:spcAft>
                <a:spcPts val="1200"/>
              </a:spcAft>
            </a:pPr>
            <a:r>
              <a:rPr lang="pt-BR" b="0" i="0">
                <a:effectLst/>
                <a:latin typeface="Goog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https://cbv.com.br/</a:t>
            </a:r>
            <a:endParaRPr lang="pt-BR" sz="3000" b="0" i="0">
              <a:effectLst/>
              <a:latin typeface="Google Sans"/>
            </a:endParaRPr>
          </a:p>
        </p:txBody>
      </p:sp>
      <p:pic>
        <p:nvPicPr>
          <p:cNvPr id="4" name="Imagem 3" descr="Desenho de personagem de desenho animado">
            <a:extLst>
              <a:ext uri="{FF2B5EF4-FFF2-40B4-BE49-F238E27FC236}">
                <a16:creationId xmlns:a16="http://schemas.microsoft.com/office/drawing/2014/main" id="{21EE8EE4-193E-F5F6-D520-1824ECFD7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03" y="2443500"/>
            <a:ext cx="7026051" cy="5400000"/>
          </a:xfrm>
          <a:prstGeom prst="rect">
            <a:avLst/>
          </a:prstGeom>
        </p:spPr>
      </p:pic>
      <p:pic>
        <p:nvPicPr>
          <p:cNvPr id="3" name="Imagem 2" descr="Logotipo">
            <a:extLst>
              <a:ext uri="{FF2B5EF4-FFF2-40B4-BE49-F238E27FC236}">
                <a16:creationId xmlns:a16="http://schemas.microsoft.com/office/drawing/2014/main" id="{89F37820-146A-C59D-E282-0B56B78C97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20567" y="8837767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0140706" cy="122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pt-BR" sz="8499" spc="-84" dirty="0">
                <a:solidFill>
                  <a:srgbClr val="3884FD"/>
                </a:solidFill>
                <a:latin typeface="Nunito Bold"/>
              </a:rPr>
              <a:t>Tendências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31386" y="5734363"/>
            <a:ext cx="7944583" cy="1943915"/>
            <a:chOff x="0" y="0"/>
            <a:chExt cx="10592777" cy="259188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592777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pt-BR" sz="3200">
                  <a:solidFill>
                    <a:srgbClr val="3884FD"/>
                  </a:solidFill>
                  <a:latin typeface="Nunito Sans Bold"/>
                </a:rPr>
                <a:t>Crescimento</a:t>
              </a:r>
              <a:r>
                <a:rPr lang="en-US" sz="3200">
                  <a:solidFill>
                    <a:srgbClr val="3884FD"/>
                  </a:solidFill>
                  <a:latin typeface="Nunito Sans Bold"/>
                </a:rPr>
                <a:t> do e-commerce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76005"/>
              <a:ext cx="10592777" cy="1815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pt-BR" sz="2400">
                  <a:solidFill>
                    <a:srgbClr val="243762"/>
                  </a:solidFill>
                  <a:latin typeface="Nunito"/>
                </a:rPr>
                <a:t>Reserva de quadras online</a:t>
              </a:r>
              <a:endParaRPr lang="en-US" sz="2400">
                <a:solidFill>
                  <a:srgbClr val="243762"/>
                </a:solidFill>
                <a:latin typeface="Nunito"/>
              </a:endParaRPr>
            </a:p>
            <a:p>
              <a:pPr lvl="0">
                <a:lnSpc>
                  <a:spcPts val="3600"/>
                </a:lnSpc>
              </a:pPr>
              <a:r>
                <a:rPr lang="pt-BR" sz="2400">
                  <a:solidFill>
                    <a:srgbClr val="243762"/>
                  </a:solidFill>
                  <a:latin typeface="Nunito"/>
                </a:rPr>
                <a:t>Venda online de artigos esportivos</a:t>
              </a:r>
              <a:endParaRPr lang="pt-BR"/>
            </a:p>
            <a:p>
              <a:pPr>
                <a:lnSpc>
                  <a:spcPts val="3600"/>
                </a:lnSpc>
              </a:pPr>
              <a:endParaRPr lang="en-US" sz="2400">
                <a:solidFill>
                  <a:srgbClr val="243762"/>
                </a:solidFill>
                <a:latin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31386" y="3197739"/>
            <a:ext cx="7944583" cy="1943915"/>
            <a:chOff x="0" y="0"/>
            <a:chExt cx="10592777" cy="2591886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0592777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pt-BR" sz="3200" b="1">
                  <a:solidFill>
                    <a:srgbClr val="3884FD"/>
                  </a:solidFill>
                  <a:latin typeface="Nunito Sans Bold"/>
                </a:rPr>
                <a:t>Aumento da demanda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6005"/>
              <a:ext cx="10592777" cy="1815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pt-BR" sz="2400">
                  <a:solidFill>
                    <a:srgbClr val="243762"/>
                  </a:solidFill>
                  <a:latin typeface="Nunito"/>
                </a:rPr>
                <a:t>Crescimento da população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Aumento da renda disponível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pt-BR" sz="2400">
                  <a:solidFill>
                    <a:srgbClr val="243762"/>
                  </a:solidFill>
                  <a:latin typeface="Nunito"/>
                </a:rPr>
                <a:t>Popularidade de eventos esportivos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31386" y="8009114"/>
            <a:ext cx="7944583" cy="1020586"/>
            <a:chOff x="0" y="0"/>
            <a:chExt cx="10592777" cy="136078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0592777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pt-BR" sz="3200">
                  <a:solidFill>
                    <a:srgbClr val="3884FD"/>
                  </a:solidFill>
                  <a:latin typeface="Nunito Sans Bold"/>
                </a:rPr>
                <a:t>Tecnologia e inovação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76005"/>
              <a:ext cx="10592777" cy="584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Uso de aplicativos para gestão </a:t>
              </a:r>
              <a:r>
                <a:rPr lang="pt-BR" sz="2400">
                  <a:solidFill>
                    <a:srgbClr val="243762"/>
                  </a:solidFill>
                  <a:latin typeface="Nunito"/>
                </a:rPr>
                <a:t>e reservas de</a:t>
              </a:r>
              <a:r>
                <a:rPr lang="pt-BR" sz="2400" u="none">
                  <a:solidFill>
                    <a:srgbClr val="243762"/>
                  </a:solidFill>
                  <a:latin typeface="Nunito"/>
                </a:rPr>
                <a:t> quadras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197765"/>
            <a:ext cx="827725" cy="48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3884FD"/>
                </a:solidFill>
                <a:latin typeface="Nunito Sans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700720"/>
            <a:ext cx="827725" cy="48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3884FD"/>
                </a:solidFill>
                <a:latin typeface="Nuni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009114"/>
            <a:ext cx="827725" cy="48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3884FD"/>
                </a:solidFill>
                <a:latin typeface="Nunito Sans Bold"/>
              </a:rPr>
              <a:t>03</a:t>
            </a:r>
          </a:p>
        </p:txBody>
      </p:sp>
      <p:pic>
        <p:nvPicPr>
          <p:cNvPr id="13" name="Imagem 12" descr="Interface gráfica do usuário, Aplicativo, Site">
            <a:extLst>
              <a:ext uri="{FF2B5EF4-FFF2-40B4-BE49-F238E27FC236}">
                <a16:creationId xmlns:a16="http://schemas.microsoft.com/office/drawing/2014/main" id="{0713CCAC-630C-6B93-883B-EF8E4E775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18" y="2763484"/>
            <a:ext cx="8076106" cy="5400000"/>
          </a:xfrm>
          <a:prstGeom prst="rect">
            <a:avLst/>
          </a:prstGeom>
        </p:spPr>
      </p:pic>
      <p:pic>
        <p:nvPicPr>
          <p:cNvPr id="12" name="Imagem 11" descr="Logotipo">
            <a:extLst>
              <a:ext uri="{FF2B5EF4-FFF2-40B4-BE49-F238E27FC236}">
                <a16:creationId xmlns:a16="http://schemas.microsoft.com/office/drawing/2014/main" id="{DB953904-9BD6-DB77-65BA-E2175536E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15765698" y="0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614528" y="949128"/>
            <a:ext cx="7022113" cy="100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pt-BR" sz="8499" spc="-84" dirty="0">
                <a:solidFill>
                  <a:srgbClr val="3884FD"/>
                </a:solidFill>
                <a:latin typeface="Nunito Bold"/>
              </a:rPr>
              <a:t>Concorrência</a:t>
            </a:r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187FC402-5D21-61B9-2C3C-8219433FE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20567" y="8837767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08637525-2FC4-000F-77B4-3C0DB24AF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856130"/>
              </p:ext>
            </p:extLst>
          </p:nvPr>
        </p:nvGraphicFramePr>
        <p:xfrm>
          <a:off x="614528" y="1949338"/>
          <a:ext cx="17047830" cy="703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2293">
                  <a:extLst>
                    <a:ext uri="{9D8B030D-6E8A-4147-A177-3AD203B41FA5}">
                      <a16:colId xmlns:a16="http://schemas.microsoft.com/office/drawing/2014/main" val="1675036816"/>
                    </a:ext>
                  </a:extLst>
                </a:gridCol>
                <a:gridCol w="2695074">
                  <a:extLst>
                    <a:ext uri="{9D8B030D-6E8A-4147-A177-3AD203B41FA5}">
                      <a16:colId xmlns:a16="http://schemas.microsoft.com/office/drawing/2014/main" val="3201912360"/>
                    </a:ext>
                  </a:extLst>
                </a:gridCol>
                <a:gridCol w="2967789">
                  <a:extLst>
                    <a:ext uri="{9D8B030D-6E8A-4147-A177-3AD203B41FA5}">
                      <a16:colId xmlns:a16="http://schemas.microsoft.com/office/drawing/2014/main" val="3061465934"/>
                    </a:ext>
                  </a:extLst>
                </a:gridCol>
                <a:gridCol w="2943108">
                  <a:extLst>
                    <a:ext uri="{9D8B030D-6E8A-4147-A177-3AD203B41FA5}">
                      <a16:colId xmlns:a16="http://schemas.microsoft.com/office/drawing/2014/main" val="2547865453"/>
                    </a:ext>
                  </a:extLst>
                </a:gridCol>
                <a:gridCol w="3409566">
                  <a:extLst>
                    <a:ext uri="{9D8B030D-6E8A-4147-A177-3AD203B41FA5}">
                      <a16:colId xmlns:a16="http://schemas.microsoft.com/office/drawing/2014/main" val="1351979469"/>
                    </a:ext>
                  </a:extLst>
                </a:gridCol>
              </a:tblGrid>
              <a:tr h="1229777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pt-BR" sz="2800" dirty="0"/>
                        <a:t>                     Empresa</a:t>
                      </a:r>
                    </a:p>
                    <a:p>
                      <a:pPr algn="l">
                        <a:spcAft>
                          <a:spcPts val="1800"/>
                        </a:spcAft>
                      </a:pPr>
                      <a:r>
                        <a:rPr lang="pt-BR" sz="2800" dirty="0"/>
                        <a:t>Funcionalidade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/>
                        <a:t>Fintta</a:t>
                      </a:r>
                      <a:endParaRPr lang="pt-BR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/>
                        <a:t>Appito</a:t>
                      </a:r>
                      <a:endParaRPr lang="pt-BR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/>
                        <a:t>Webquadras</a:t>
                      </a:r>
                      <a:endParaRPr lang="pt-BR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noProof="0" dirty="0"/>
                        <a:t>Aluguei Quadras</a:t>
                      </a:r>
                      <a:endParaRPr lang="pt-BR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9416"/>
                  </a:ext>
                </a:extLst>
              </a:tr>
              <a:tr h="644940">
                <a:tc>
                  <a:txBody>
                    <a:bodyPr/>
                    <a:lstStyle/>
                    <a:p>
                      <a:r>
                        <a:rPr lang="pt-BR" sz="3000" dirty="0"/>
                        <a:t>Reserva de quadra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0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024641"/>
                  </a:ext>
                </a:extLst>
              </a:tr>
              <a:tr h="644940">
                <a:tc>
                  <a:txBody>
                    <a:bodyPr/>
                    <a:lstStyle/>
                    <a:p>
                      <a:r>
                        <a:rPr lang="pt-BR" sz="3000" dirty="0"/>
                        <a:t>Gerenciamento dos times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456723"/>
                  </a:ext>
                </a:extLst>
              </a:tr>
              <a:tr h="644940">
                <a:tc>
                  <a:txBody>
                    <a:bodyPr/>
                    <a:lstStyle/>
                    <a:p>
                      <a:r>
                        <a:rPr lang="pt-BR" sz="3000" dirty="0"/>
                        <a:t>Busca de quadras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032548"/>
                  </a:ext>
                </a:extLst>
              </a:tr>
              <a:tr h="644940">
                <a:tc>
                  <a:txBody>
                    <a:bodyPr/>
                    <a:lstStyle/>
                    <a:p>
                      <a:r>
                        <a:rPr lang="pt-BR" sz="3000" dirty="0"/>
                        <a:t>Chat para os 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188379"/>
                  </a:ext>
                </a:extLst>
              </a:tr>
              <a:tr h="644940">
                <a:tc>
                  <a:txBody>
                    <a:bodyPr/>
                    <a:lstStyle/>
                    <a:p>
                      <a:r>
                        <a:rPr lang="pt-BR" sz="3000" noProof="0" dirty="0" err="1"/>
                        <a:t>Estatistica</a:t>
                      </a:r>
                      <a:r>
                        <a:rPr lang="en-US" sz="3000" dirty="0"/>
                        <a:t> para </a:t>
                      </a:r>
                      <a:r>
                        <a:rPr lang="en-US" sz="3000" dirty="0" err="1"/>
                        <a:t>os</a:t>
                      </a:r>
                      <a:r>
                        <a:rPr lang="en-US" sz="3000" dirty="0"/>
                        <a:t> </a:t>
                      </a:r>
                      <a:r>
                        <a:rPr lang="en-US" sz="3000" dirty="0" err="1"/>
                        <a:t>jogos</a:t>
                      </a:r>
                      <a:endParaRPr lang="pt-BR" sz="3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622675"/>
                  </a:ext>
                </a:extLst>
              </a:tr>
              <a:tr h="644940">
                <a:tc>
                  <a:txBody>
                    <a:bodyPr/>
                    <a:lstStyle/>
                    <a:p>
                      <a:r>
                        <a:rPr lang="en-US" sz="3000" dirty="0" err="1"/>
                        <a:t>Pagamentos</a:t>
                      </a:r>
                      <a:r>
                        <a:rPr lang="en-US" sz="3000" dirty="0"/>
                        <a:t> online</a:t>
                      </a:r>
                      <a:endParaRPr lang="pt-BR" sz="3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089052"/>
                  </a:ext>
                </a:extLst>
              </a:tr>
              <a:tr h="644940">
                <a:tc>
                  <a:txBody>
                    <a:bodyPr/>
                    <a:lstStyle/>
                    <a:p>
                      <a:r>
                        <a:rPr lang="en-US" sz="3000" dirty="0"/>
                        <a:t>Area para </a:t>
                      </a:r>
                      <a:r>
                        <a:rPr lang="en-US" sz="3000" dirty="0" err="1"/>
                        <a:t>gestores</a:t>
                      </a:r>
                      <a:r>
                        <a:rPr lang="en-US" sz="3000" dirty="0"/>
                        <a:t> de </a:t>
                      </a:r>
                      <a:r>
                        <a:rPr lang="en-US" sz="3000" dirty="0" err="1"/>
                        <a:t>quadras</a:t>
                      </a:r>
                      <a:endParaRPr lang="pt-BR" sz="3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264374"/>
                  </a:ext>
                </a:extLst>
              </a:tr>
              <a:tr h="644940">
                <a:tc>
                  <a:txBody>
                    <a:bodyPr/>
                    <a:lstStyle/>
                    <a:p>
                      <a:r>
                        <a:rPr lang="en-US" sz="3000" dirty="0" err="1"/>
                        <a:t>Multiesportes</a:t>
                      </a:r>
                      <a:endParaRPr lang="pt-BR" sz="3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9543727"/>
                  </a:ext>
                </a:extLst>
              </a:tr>
              <a:tr h="644940">
                <a:tc>
                  <a:txBody>
                    <a:bodyPr/>
                    <a:lstStyle/>
                    <a:p>
                      <a:r>
                        <a:rPr lang="en-US" sz="3000" dirty="0" err="1"/>
                        <a:t>Disponibilidade</a:t>
                      </a:r>
                      <a:r>
                        <a:rPr lang="en-US" sz="3000" dirty="0"/>
                        <a:t> </a:t>
                      </a:r>
                      <a:r>
                        <a:rPr lang="en-US" sz="3000" dirty="0" err="1"/>
                        <a:t>em</a:t>
                      </a:r>
                      <a:r>
                        <a:rPr lang="en-US" sz="3000" dirty="0"/>
                        <a:t> Sorocaba</a:t>
                      </a:r>
                      <a:endParaRPr lang="pt-BR" sz="3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❌</a:t>
                      </a:r>
                      <a:endParaRPr lang="pt-BR" sz="30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✅</a:t>
                      </a:r>
                      <a:endParaRPr lang="pt-BR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02398"/>
                  </a:ext>
                </a:extLst>
              </a:tr>
            </a:tbl>
          </a:graphicData>
        </a:graphic>
      </p:graphicFrame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7CA304D-695F-3439-2E15-4EBBF44386A4}"/>
              </a:ext>
            </a:extLst>
          </p:cNvPr>
          <p:cNvCxnSpPr>
            <a:cxnSpLocks/>
          </p:cNvCxnSpPr>
          <p:nvPr/>
        </p:nvCxnSpPr>
        <p:spPr>
          <a:xfrm>
            <a:off x="614528" y="2164603"/>
            <a:ext cx="5016251" cy="99569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2874" y="1939469"/>
            <a:ext cx="6636426" cy="243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0"/>
              </a:lnSpc>
            </a:pPr>
            <a:r>
              <a:rPr lang="en-US" sz="8600" spc="-85">
                <a:solidFill>
                  <a:srgbClr val="FFFFFF"/>
                </a:solidFill>
                <a:latin typeface="Nunito Bold"/>
              </a:rPr>
              <a:t>Vantagens Competitivas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635737"/>
            <a:ext cx="1623060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A72DEE-9203-DCBC-278F-322B0A1D6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13" y="3825194"/>
            <a:ext cx="6091918" cy="4233183"/>
          </a:xfrm>
          <a:prstGeom prst="rect">
            <a:avLst/>
          </a:prstGeom>
        </p:spPr>
      </p:pic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09CCC886-7B59-157A-D570-7ECDE66D16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8" r="1" b="20112"/>
          <a:stretch/>
        </p:blipFill>
        <p:spPr bwMode="auto">
          <a:xfrm>
            <a:off x="0" y="0"/>
            <a:ext cx="2522302" cy="144000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729</Words>
  <Application>Microsoft Office PowerPoint</Application>
  <PresentationFormat>Personalizar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Nunito</vt:lpstr>
      <vt:lpstr>Google Sans</vt:lpstr>
      <vt:lpstr>Arial</vt:lpstr>
      <vt:lpstr>Calibri</vt:lpstr>
      <vt:lpstr>Nunito Bold</vt:lpstr>
      <vt:lpstr>Nunito Sans Bold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Branco Azul Limpo Ilustrativo (Pessoas) Finanças Apresentação de Pitch Deck</dc:title>
  <dc:creator>bruno felipe</dc:creator>
  <cp:lastModifiedBy>BRUNO FELIPE DE SOUZA ARAUJO</cp:lastModifiedBy>
  <cp:revision>1</cp:revision>
  <dcterms:created xsi:type="dcterms:W3CDTF">2006-08-16T00:00:00Z</dcterms:created>
  <dcterms:modified xsi:type="dcterms:W3CDTF">2024-04-19T00:52:48Z</dcterms:modified>
  <dc:identifier>DAGBYKx2jl4</dc:identifier>
</cp:coreProperties>
</file>